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6" r:id="rId6"/>
    <p:sldId id="257" r:id="rId7"/>
    <p:sldId id="287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9" r:id="rId19"/>
    <p:sldId id="273" r:id="rId20"/>
    <p:sldId id="280" r:id="rId21"/>
    <p:sldId id="281" r:id="rId22"/>
    <p:sldId id="271" r:id="rId23"/>
    <p:sldId id="274" r:id="rId24"/>
    <p:sldId id="275" r:id="rId25"/>
    <p:sldId id="276" r:id="rId26"/>
    <p:sldId id="277" r:id="rId27"/>
    <p:sldId id="278" r:id="rId28"/>
    <p:sldId id="269" r:id="rId29"/>
    <p:sldId id="272" r:id="rId30"/>
    <p:sldId id="270" r:id="rId31"/>
    <p:sldId id="286" r:id="rId32"/>
    <p:sldId id="284" r:id="rId33"/>
    <p:sldId id="282" r:id="rId34"/>
    <p:sldId id="283" r:id="rId35"/>
    <p:sldId id="28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CE8D5-15E8-4150-9F02-CB2847BFC11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50CDA4-9391-4E4C-8B9B-00C681E4C342}">
      <dgm:prSet/>
      <dgm:spPr/>
      <dgm:t>
        <a:bodyPr/>
        <a:lstStyle/>
        <a:p>
          <a:r>
            <a:rPr lang="en-US"/>
            <a:t>What is my name?</a:t>
          </a:r>
        </a:p>
      </dgm:t>
    </dgm:pt>
    <dgm:pt modelId="{40E6941F-2526-4FD3-99E8-6128242BD260}" type="parTrans" cxnId="{38CB395C-C3D9-40D0-B7F4-9E9CA89C7DED}">
      <dgm:prSet/>
      <dgm:spPr/>
      <dgm:t>
        <a:bodyPr/>
        <a:lstStyle/>
        <a:p>
          <a:endParaRPr lang="en-US"/>
        </a:p>
      </dgm:t>
    </dgm:pt>
    <dgm:pt modelId="{0D19627F-DA85-4CFA-97E4-ADDCD93D5A77}" type="sibTrans" cxnId="{38CB395C-C3D9-40D0-B7F4-9E9CA89C7DED}">
      <dgm:prSet/>
      <dgm:spPr/>
      <dgm:t>
        <a:bodyPr/>
        <a:lstStyle/>
        <a:p>
          <a:endParaRPr lang="en-US"/>
        </a:p>
      </dgm:t>
    </dgm:pt>
    <dgm:pt modelId="{746513EF-0ECD-4EC5-8575-03AC7E24B12A}">
      <dgm:prSet/>
      <dgm:spPr/>
      <dgm:t>
        <a:bodyPr/>
        <a:lstStyle/>
        <a:p>
          <a:r>
            <a:rPr lang="en-US"/>
            <a:t>How old are you?</a:t>
          </a:r>
        </a:p>
      </dgm:t>
    </dgm:pt>
    <dgm:pt modelId="{A598A928-7A7F-41EA-A271-7E6A53E0D321}" type="parTrans" cxnId="{23EEACF0-C99C-4343-8B28-664A000754B0}">
      <dgm:prSet/>
      <dgm:spPr/>
      <dgm:t>
        <a:bodyPr/>
        <a:lstStyle/>
        <a:p>
          <a:endParaRPr lang="en-US"/>
        </a:p>
      </dgm:t>
    </dgm:pt>
    <dgm:pt modelId="{137D7691-0A14-4E04-8503-4537F05C1D0A}" type="sibTrans" cxnId="{23EEACF0-C99C-4343-8B28-664A000754B0}">
      <dgm:prSet/>
      <dgm:spPr/>
      <dgm:t>
        <a:bodyPr/>
        <a:lstStyle/>
        <a:p>
          <a:endParaRPr lang="en-US"/>
        </a:p>
      </dgm:t>
    </dgm:pt>
    <dgm:pt modelId="{64E8C9F6-6DDB-44FB-9143-442831E50657}">
      <dgm:prSet/>
      <dgm:spPr/>
      <dgm:t>
        <a:bodyPr/>
        <a:lstStyle/>
        <a:p>
          <a:r>
            <a:rPr lang="en-US"/>
            <a:t>Where are you right now?</a:t>
          </a:r>
        </a:p>
      </dgm:t>
    </dgm:pt>
    <dgm:pt modelId="{F2440E82-3E09-4762-BF6F-EE1B85E0341D}" type="parTrans" cxnId="{526BFF79-815A-45BA-8598-00DFA3C1BA68}">
      <dgm:prSet/>
      <dgm:spPr/>
      <dgm:t>
        <a:bodyPr/>
        <a:lstStyle/>
        <a:p>
          <a:endParaRPr lang="en-US"/>
        </a:p>
      </dgm:t>
    </dgm:pt>
    <dgm:pt modelId="{5603106F-FDB5-446F-8568-1BA19B865924}" type="sibTrans" cxnId="{526BFF79-815A-45BA-8598-00DFA3C1BA68}">
      <dgm:prSet/>
      <dgm:spPr/>
      <dgm:t>
        <a:bodyPr/>
        <a:lstStyle/>
        <a:p>
          <a:endParaRPr lang="en-US"/>
        </a:p>
      </dgm:t>
    </dgm:pt>
    <dgm:pt modelId="{80F52B40-9FFD-4A07-A053-96CA8198D900}">
      <dgm:prSet/>
      <dgm:spPr/>
      <dgm:t>
        <a:bodyPr/>
        <a:lstStyle/>
        <a:p>
          <a:r>
            <a:rPr lang="en-US"/>
            <a:t>What is the name of your school?</a:t>
          </a:r>
        </a:p>
      </dgm:t>
    </dgm:pt>
    <dgm:pt modelId="{D46B18DB-7808-4608-A42C-D91BAB7B8020}" type="parTrans" cxnId="{9D4FA611-3A25-493C-A0DF-BE9D9685DEEC}">
      <dgm:prSet/>
      <dgm:spPr/>
      <dgm:t>
        <a:bodyPr/>
        <a:lstStyle/>
        <a:p>
          <a:endParaRPr lang="en-US"/>
        </a:p>
      </dgm:t>
    </dgm:pt>
    <dgm:pt modelId="{EBAB4587-909C-4789-BF6D-27B67D0EACF5}" type="sibTrans" cxnId="{9D4FA611-3A25-493C-A0DF-BE9D9685DEEC}">
      <dgm:prSet/>
      <dgm:spPr/>
      <dgm:t>
        <a:bodyPr/>
        <a:lstStyle/>
        <a:p>
          <a:endParaRPr lang="en-US"/>
        </a:p>
      </dgm:t>
    </dgm:pt>
    <dgm:pt modelId="{8C806511-51BC-4FEA-BA1F-C38C49CE44EC}" type="pres">
      <dgm:prSet presAssocID="{576CE8D5-15E8-4150-9F02-CB2847BFC11F}" presName="linear" presStyleCnt="0">
        <dgm:presLayoutVars>
          <dgm:animLvl val="lvl"/>
          <dgm:resizeHandles val="exact"/>
        </dgm:presLayoutVars>
      </dgm:prSet>
      <dgm:spPr/>
    </dgm:pt>
    <dgm:pt modelId="{6A6AC4C8-AE70-4BF2-99D2-90AC1B7D9CE1}" type="pres">
      <dgm:prSet presAssocID="{A650CDA4-9391-4E4C-8B9B-00C681E4C3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D1415A-D99C-478D-9EC7-50824AFB2844}" type="pres">
      <dgm:prSet presAssocID="{0D19627F-DA85-4CFA-97E4-ADDCD93D5A77}" presName="spacer" presStyleCnt="0"/>
      <dgm:spPr/>
    </dgm:pt>
    <dgm:pt modelId="{3CD02512-9059-4E3D-BF7D-1642CF27A6BB}" type="pres">
      <dgm:prSet presAssocID="{746513EF-0ECD-4EC5-8575-03AC7E24B1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3B104E1-C5A9-4610-BD3F-6CB94367AE83}" type="pres">
      <dgm:prSet presAssocID="{137D7691-0A14-4E04-8503-4537F05C1D0A}" presName="spacer" presStyleCnt="0"/>
      <dgm:spPr/>
    </dgm:pt>
    <dgm:pt modelId="{B08F6B4C-8D16-480D-A886-5514FB67A48A}" type="pres">
      <dgm:prSet presAssocID="{64E8C9F6-6DDB-44FB-9143-442831E506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75C72C-320E-4774-81D0-3AD00739EF4A}" type="pres">
      <dgm:prSet presAssocID="{5603106F-FDB5-446F-8568-1BA19B865924}" presName="spacer" presStyleCnt="0"/>
      <dgm:spPr/>
    </dgm:pt>
    <dgm:pt modelId="{B483A1B1-0A52-4F01-9E98-94C527B2E66E}" type="pres">
      <dgm:prSet presAssocID="{80F52B40-9FFD-4A07-A053-96CA8198D90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D4FA611-3A25-493C-A0DF-BE9D9685DEEC}" srcId="{576CE8D5-15E8-4150-9F02-CB2847BFC11F}" destId="{80F52B40-9FFD-4A07-A053-96CA8198D900}" srcOrd="3" destOrd="0" parTransId="{D46B18DB-7808-4608-A42C-D91BAB7B8020}" sibTransId="{EBAB4587-909C-4789-BF6D-27B67D0EACF5}"/>
    <dgm:cxn modelId="{6058BD2E-9C59-4791-A0F1-9498BF1B8709}" type="presOf" srcId="{64E8C9F6-6DDB-44FB-9143-442831E50657}" destId="{B08F6B4C-8D16-480D-A886-5514FB67A48A}" srcOrd="0" destOrd="0" presId="urn:microsoft.com/office/officeart/2005/8/layout/vList2"/>
    <dgm:cxn modelId="{3982C53F-17DD-4265-9D54-E7E9B5885D29}" type="presOf" srcId="{A650CDA4-9391-4E4C-8B9B-00C681E4C342}" destId="{6A6AC4C8-AE70-4BF2-99D2-90AC1B7D9CE1}" srcOrd="0" destOrd="0" presId="urn:microsoft.com/office/officeart/2005/8/layout/vList2"/>
    <dgm:cxn modelId="{38CB395C-C3D9-40D0-B7F4-9E9CA89C7DED}" srcId="{576CE8D5-15E8-4150-9F02-CB2847BFC11F}" destId="{A650CDA4-9391-4E4C-8B9B-00C681E4C342}" srcOrd="0" destOrd="0" parTransId="{40E6941F-2526-4FD3-99E8-6128242BD260}" sibTransId="{0D19627F-DA85-4CFA-97E4-ADDCD93D5A77}"/>
    <dgm:cxn modelId="{CA19DA4B-1D71-4BB8-96B9-91BE7FE87C98}" type="presOf" srcId="{746513EF-0ECD-4EC5-8575-03AC7E24B12A}" destId="{3CD02512-9059-4E3D-BF7D-1642CF27A6BB}" srcOrd="0" destOrd="0" presId="urn:microsoft.com/office/officeart/2005/8/layout/vList2"/>
    <dgm:cxn modelId="{526BFF79-815A-45BA-8598-00DFA3C1BA68}" srcId="{576CE8D5-15E8-4150-9F02-CB2847BFC11F}" destId="{64E8C9F6-6DDB-44FB-9143-442831E50657}" srcOrd="2" destOrd="0" parTransId="{F2440E82-3E09-4762-BF6F-EE1B85E0341D}" sibTransId="{5603106F-FDB5-446F-8568-1BA19B865924}"/>
    <dgm:cxn modelId="{29368495-87C4-4E5A-A999-A15B8B6903C9}" type="presOf" srcId="{80F52B40-9FFD-4A07-A053-96CA8198D900}" destId="{B483A1B1-0A52-4F01-9E98-94C527B2E66E}" srcOrd="0" destOrd="0" presId="urn:microsoft.com/office/officeart/2005/8/layout/vList2"/>
    <dgm:cxn modelId="{500F4DCB-0A41-4B33-B56E-E3DB656C6D63}" type="presOf" srcId="{576CE8D5-15E8-4150-9F02-CB2847BFC11F}" destId="{8C806511-51BC-4FEA-BA1F-C38C49CE44EC}" srcOrd="0" destOrd="0" presId="urn:microsoft.com/office/officeart/2005/8/layout/vList2"/>
    <dgm:cxn modelId="{23EEACF0-C99C-4343-8B28-664A000754B0}" srcId="{576CE8D5-15E8-4150-9F02-CB2847BFC11F}" destId="{746513EF-0ECD-4EC5-8575-03AC7E24B12A}" srcOrd="1" destOrd="0" parTransId="{A598A928-7A7F-41EA-A271-7E6A53E0D321}" sibTransId="{137D7691-0A14-4E04-8503-4537F05C1D0A}"/>
    <dgm:cxn modelId="{F1079213-8EB9-4D82-B6AD-B9BE2264AF66}" type="presParOf" srcId="{8C806511-51BC-4FEA-BA1F-C38C49CE44EC}" destId="{6A6AC4C8-AE70-4BF2-99D2-90AC1B7D9CE1}" srcOrd="0" destOrd="0" presId="urn:microsoft.com/office/officeart/2005/8/layout/vList2"/>
    <dgm:cxn modelId="{508FEC88-3FCF-43CE-83CA-42E15CE60038}" type="presParOf" srcId="{8C806511-51BC-4FEA-BA1F-C38C49CE44EC}" destId="{23D1415A-D99C-478D-9EC7-50824AFB2844}" srcOrd="1" destOrd="0" presId="urn:microsoft.com/office/officeart/2005/8/layout/vList2"/>
    <dgm:cxn modelId="{648CCA7E-2A9F-4FCD-9013-B7BC43FBECDB}" type="presParOf" srcId="{8C806511-51BC-4FEA-BA1F-C38C49CE44EC}" destId="{3CD02512-9059-4E3D-BF7D-1642CF27A6BB}" srcOrd="2" destOrd="0" presId="urn:microsoft.com/office/officeart/2005/8/layout/vList2"/>
    <dgm:cxn modelId="{B5E8EA4B-060B-4B91-8921-07B4635771B4}" type="presParOf" srcId="{8C806511-51BC-4FEA-BA1F-C38C49CE44EC}" destId="{03B104E1-C5A9-4610-BD3F-6CB94367AE83}" srcOrd="3" destOrd="0" presId="urn:microsoft.com/office/officeart/2005/8/layout/vList2"/>
    <dgm:cxn modelId="{0556D782-B667-4CFB-960B-AF6D68176F74}" type="presParOf" srcId="{8C806511-51BC-4FEA-BA1F-C38C49CE44EC}" destId="{B08F6B4C-8D16-480D-A886-5514FB67A48A}" srcOrd="4" destOrd="0" presId="urn:microsoft.com/office/officeart/2005/8/layout/vList2"/>
    <dgm:cxn modelId="{88A55BCB-D717-4A1D-8F9D-C3C5AD1EC7ED}" type="presParOf" srcId="{8C806511-51BC-4FEA-BA1F-C38C49CE44EC}" destId="{D575C72C-320E-4774-81D0-3AD00739EF4A}" srcOrd="5" destOrd="0" presId="urn:microsoft.com/office/officeart/2005/8/layout/vList2"/>
    <dgm:cxn modelId="{03E6ED11-B41C-44CD-96BC-1713F53B300F}" type="presParOf" srcId="{8C806511-51BC-4FEA-BA1F-C38C49CE44EC}" destId="{B483A1B1-0A52-4F01-9E98-94C527B2E66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3CC76-2376-4C59-8C60-AD5709C05E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DD139E1-7966-41CC-8208-FF236AD09708}">
      <dgm:prSet/>
      <dgm:spPr/>
      <dgm:t>
        <a:bodyPr/>
        <a:lstStyle/>
        <a:p>
          <a:r>
            <a:rPr lang="en-US"/>
            <a:t>Name five animals with fur</a:t>
          </a:r>
        </a:p>
      </dgm:t>
    </dgm:pt>
    <dgm:pt modelId="{CF42B8BB-46A0-4C05-9489-871F73977FBE}" type="parTrans" cxnId="{8A9090CD-7CB9-4E8A-87E5-56AADE978B3B}">
      <dgm:prSet/>
      <dgm:spPr/>
      <dgm:t>
        <a:bodyPr/>
        <a:lstStyle/>
        <a:p>
          <a:endParaRPr lang="en-US"/>
        </a:p>
      </dgm:t>
    </dgm:pt>
    <dgm:pt modelId="{D773CC19-8FA0-4B7C-AA46-D0EDD11EF5A0}" type="sibTrans" cxnId="{8A9090CD-7CB9-4E8A-87E5-56AADE978B3B}">
      <dgm:prSet/>
      <dgm:spPr/>
      <dgm:t>
        <a:bodyPr/>
        <a:lstStyle/>
        <a:p>
          <a:endParaRPr lang="en-US"/>
        </a:p>
      </dgm:t>
    </dgm:pt>
    <dgm:pt modelId="{6D98155D-3CCE-4DE9-B222-54EEFF1F1A80}">
      <dgm:prSet/>
      <dgm:spPr/>
      <dgm:t>
        <a:bodyPr/>
        <a:lstStyle/>
        <a:p>
          <a:r>
            <a:rPr lang="en-US"/>
            <a:t>Name five animals with feathers</a:t>
          </a:r>
        </a:p>
      </dgm:t>
    </dgm:pt>
    <dgm:pt modelId="{3C68DB89-B6BC-462B-B502-E97D9EFE1877}" type="parTrans" cxnId="{A316918C-5300-4329-B5D0-AF692B2DB8F0}">
      <dgm:prSet/>
      <dgm:spPr/>
      <dgm:t>
        <a:bodyPr/>
        <a:lstStyle/>
        <a:p>
          <a:endParaRPr lang="en-US"/>
        </a:p>
      </dgm:t>
    </dgm:pt>
    <dgm:pt modelId="{EE6BF9EE-E982-491D-8F4F-C4407456637D}" type="sibTrans" cxnId="{A316918C-5300-4329-B5D0-AF692B2DB8F0}">
      <dgm:prSet/>
      <dgm:spPr/>
      <dgm:t>
        <a:bodyPr/>
        <a:lstStyle/>
        <a:p>
          <a:endParaRPr lang="en-US"/>
        </a:p>
      </dgm:t>
    </dgm:pt>
    <dgm:pt modelId="{B36EED8A-CA25-4006-A948-F6A9E9796770}">
      <dgm:prSet/>
      <dgm:spPr/>
      <dgm:t>
        <a:bodyPr/>
        <a:lstStyle/>
        <a:p>
          <a:r>
            <a:rPr lang="en-US"/>
            <a:t>Name five things that fly</a:t>
          </a:r>
        </a:p>
      </dgm:t>
    </dgm:pt>
    <dgm:pt modelId="{3C0349D6-21F0-426D-ADBD-C083D5699FA1}" type="parTrans" cxnId="{F905FBCD-7C03-46C6-B402-8795DA4ABA20}">
      <dgm:prSet/>
      <dgm:spPr/>
      <dgm:t>
        <a:bodyPr/>
        <a:lstStyle/>
        <a:p>
          <a:endParaRPr lang="en-US"/>
        </a:p>
      </dgm:t>
    </dgm:pt>
    <dgm:pt modelId="{C16D0AFF-00C8-411D-B0EC-AEB7976E0078}" type="sibTrans" cxnId="{F905FBCD-7C03-46C6-B402-8795DA4ABA20}">
      <dgm:prSet/>
      <dgm:spPr/>
      <dgm:t>
        <a:bodyPr/>
        <a:lstStyle/>
        <a:p>
          <a:endParaRPr lang="en-US"/>
        </a:p>
      </dgm:t>
    </dgm:pt>
    <dgm:pt modelId="{E0368290-5E1C-4FD8-AFE1-EC2FAFFC87D0}">
      <dgm:prSet/>
      <dgm:spPr/>
      <dgm:t>
        <a:bodyPr/>
        <a:lstStyle/>
        <a:p>
          <a:r>
            <a:rPr lang="en-US"/>
            <a:t>Name five things that have zippers</a:t>
          </a:r>
        </a:p>
      </dgm:t>
    </dgm:pt>
    <dgm:pt modelId="{328C553E-C118-49F6-B311-DD534EDC3C68}" type="parTrans" cxnId="{48E9D187-5BCE-4876-8E40-5FDE47D7A04A}">
      <dgm:prSet/>
      <dgm:spPr/>
      <dgm:t>
        <a:bodyPr/>
        <a:lstStyle/>
        <a:p>
          <a:endParaRPr lang="en-US"/>
        </a:p>
      </dgm:t>
    </dgm:pt>
    <dgm:pt modelId="{2F8A992A-76EC-46B3-AFF6-C6D3BE90A428}" type="sibTrans" cxnId="{48E9D187-5BCE-4876-8E40-5FDE47D7A04A}">
      <dgm:prSet/>
      <dgm:spPr/>
      <dgm:t>
        <a:bodyPr/>
        <a:lstStyle/>
        <a:p>
          <a:endParaRPr lang="en-US"/>
        </a:p>
      </dgm:t>
    </dgm:pt>
    <dgm:pt modelId="{AC5D44E2-D9E1-4C8A-A876-B0E6D8633D71}">
      <dgm:prSet/>
      <dgm:spPr/>
      <dgm:t>
        <a:bodyPr/>
        <a:lstStyle/>
        <a:p>
          <a:r>
            <a:rPr lang="en-US"/>
            <a:t>Name five things that melt</a:t>
          </a:r>
        </a:p>
      </dgm:t>
    </dgm:pt>
    <dgm:pt modelId="{A893910D-F46B-42BC-A394-98EDC0683422}" type="parTrans" cxnId="{5BF51C3E-75CC-4303-8BE8-A6090E63387B}">
      <dgm:prSet/>
      <dgm:spPr/>
      <dgm:t>
        <a:bodyPr/>
        <a:lstStyle/>
        <a:p>
          <a:endParaRPr lang="en-US"/>
        </a:p>
      </dgm:t>
    </dgm:pt>
    <dgm:pt modelId="{0484048E-0BFC-4551-8A3F-9E7DBA36958A}" type="sibTrans" cxnId="{5BF51C3E-75CC-4303-8BE8-A6090E63387B}">
      <dgm:prSet/>
      <dgm:spPr/>
      <dgm:t>
        <a:bodyPr/>
        <a:lstStyle/>
        <a:p>
          <a:endParaRPr lang="en-US"/>
        </a:p>
      </dgm:t>
    </dgm:pt>
    <dgm:pt modelId="{3CD38B60-8498-402A-A1E1-E3DD219A1D46}" type="pres">
      <dgm:prSet presAssocID="{3B83CC76-2376-4C59-8C60-AD5709C05E67}" presName="root" presStyleCnt="0">
        <dgm:presLayoutVars>
          <dgm:dir/>
          <dgm:resizeHandles val="exact"/>
        </dgm:presLayoutVars>
      </dgm:prSet>
      <dgm:spPr/>
    </dgm:pt>
    <dgm:pt modelId="{A1B25019-0E97-452C-82A1-9663B0F79374}" type="pres">
      <dgm:prSet presAssocID="{DDD139E1-7966-41CC-8208-FF236AD09708}" presName="compNode" presStyleCnt="0"/>
      <dgm:spPr/>
    </dgm:pt>
    <dgm:pt modelId="{7D281FA7-BE30-43AF-B525-213C58FDDF45}" type="pres">
      <dgm:prSet presAssocID="{DDD139E1-7966-41CC-8208-FF236AD09708}" presName="bgRect" presStyleLbl="bgShp" presStyleIdx="0" presStyleCnt="5"/>
      <dgm:spPr/>
    </dgm:pt>
    <dgm:pt modelId="{7A1F7B93-AEF2-43DD-9B9C-304429CBAF06}" type="pres">
      <dgm:prSet presAssocID="{DDD139E1-7966-41CC-8208-FF236AD0970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"/>
        </a:ext>
      </dgm:extLst>
    </dgm:pt>
    <dgm:pt modelId="{BB86A92F-7E59-47B5-AE07-6E24FE48E2C4}" type="pres">
      <dgm:prSet presAssocID="{DDD139E1-7966-41CC-8208-FF236AD09708}" presName="spaceRect" presStyleCnt="0"/>
      <dgm:spPr/>
    </dgm:pt>
    <dgm:pt modelId="{0B891083-2902-42A6-B0F1-CB79F8926AC0}" type="pres">
      <dgm:prSet presAssocID="{DDD139E1-7966-41CC-8208-FF236AD09708}" presName="parTx" presStyleLbl="revTx" presStyleIdx="0" presStyleCnt="5">
        <dgm:presLayoutVars>
          <dgm:chMax val="0"/>
          <dgm:chPref val="0"/>
        </dgm:presLayoutVars>
      </dgm:prSet>
      <dgm:spPr/>
    </dgm:pt>
    <dgm:pt modelId="{ACF0233E-16CD-4245-A340-8A48B1B7B68B}" type="pres">
      <dgm:prSet presAssocID="{D773CC19-8FA0-4B7C-AA46-D0EDD11EF5A0}" presName="sibTrans" presStyleCnt="0"/>
      <dgm:spPr/>
    </dgm:pt>
    <dgm:pt modelId="{98D02620-2A94-4D50-BDF5-4DC143F1BE6C}" type="pres">
      <dgm:prSet presAssocID="{6D98155D-3CCE-4DE9-B222-54EEFF1F1A80}" presName="compNode" presStyleCnt="0"/>
      <dgm:spPr/>
    </dgm:pt>
    <dgm:pt modelId="{9558EF61-0C67-4920-BEDD-02FB5251226C}" type="pres">
      <dgm:prSet presAssocID="{6D98155D-3CCE-4DE9-B222-54EEFF1F1A80}" presName="bgRect" presStyleLbl="bgShp" presStyleIdx="1" presStyleCnt="5"/>
      <dgm:spPr/>
    </dgm:pt>
    <dgm:pt modelId="{746B0B0F-9033-46CC-A696-D9C94D4BFD9A}" type="pres">
      <dgm:prSet presAssocID="{6D98155D-3CCE-4DE9-B222-54EEFF1F1A8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ck"/>
        </a:ext>
      </dgm:extLst>
    </dgm:pt>
    <dgm:pt modelId="{2AFC5367-D461-4770-8D5F-9C731F54E5A2}" type="pres">
      <dgm:prSet presAssocID="{6D98155D-3CCE-4DE9-B222-54EEFF1F1A80}" presName="spaceRect" presStyleCnt="0"/>
      <dgm:spPr/>
    </dgm:pt>
    <dgm:pt modelId="{DDED0684-C786-48DC-9980-4CC0908CEEA9}" type="pres">
      <dgm:prSet presAssocID="{6D98155D-3CCE-4DE9-B222-54EEFF1F1A80}" presName="parTx" presStyleLbl="revTx" presStyleIdx="1" presStyleCnt="5">
        <dgm:presLayoutVars>
          <dgm:chMax val="0"/>
          <dgm:chPref val="0"/>
        </dgm:presLayoutVars>
      </dgm:prSet>
      <dgm:spPr/>
    </dgm:pt>
    <dgm:pt modelId="{2392DA14-1A6C-4C60-A72E-98950DBD7059}" type="pres">
      <dgm:prSet presAssocID="{EE6BF9EE-E982-491D-8F4F-C4407456637D}" presName="sibTrans" presStyleCnt="0"/>
      <dgm:spPr/>
    </dgm:pt>
    <dgm:pt modelId="{3B21D15F-11A3-447F-8F45-E4D796313758}" type="pres">
      <dgm:prSet presAssocID="{B36EED8A-CA25-4006-A948-F6A9E9796770}" presName="compNode" presStyleCnt="0"/>
      <dgm:spPr/>
    </dgm:pt>
    <dgm:pt modelId="{B60F79A5-3C0A-4315-A19C-A3E7B04F3BEC}" type="pres">
      <dgm:prSet presAssocID="{B36EED8A-CA25-4006-A948-F6A9E9796770}" presName="bgRect" presStyleLbl="bgShp" presStyleIdx="2" presStyleCnt="5"/>
      <dgm:spPr/>
    </dgm:pt>
    <dgm:pt modelId="{3C1CC5FD-A86C-422A-8103-E1D345C52949}" type="pres">
      <dgm:prSet presAssocID="{B36EED8A-CA25-4006-A948-F6A9E979677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4374DB01-119A-474C-A13E-51B08BED086B}" type="pres">
      <dgm:prSet presAssocID="{B36EED8A-CA25-4006-A948-F6A9E9796770}" presName="spaceRect" presStyleCnt="0"/>
      <dgm:spPr/>
    </dgm:pt>
    <dgm:pt modelId="{AE4509CA-3747-4C93-A602-CF7BF36155EC}" type="pres">
      <dgm:prSet presAssocID="{B36EED8A-CA25-4006-A948-F6A9E9796770}" presName="parTx" presStyleLbl="revTx" presStyleIdx="2" presStyleCnt="5">
        <dgm:presLayoutVars>
          <dgm:chMax val="0"/>
          <dgm:chPref val="0"/>
        </dgm:presLayoutVars>
      </dgm:prSet>
      <dgm:spPr/>
    </dgm:pt>
    <dgm:pt modelId="{C5DCAAB8-2A79-401C-B04D-33AC508F5BA1}" type="pres">
      <dgm:prSet presAssocID="{C16D0AFF-00C8-411D-B0EC-AEB7976E0078}" presName="sibTrans" presStyleCnt="0"/>
      <dgm:spPr/>
    </dgm:pt>
    <dgm:pt modelId="{4F3DD23E-FAC7-4E45-B8E2-669143B00DC6}" type="pres">
      <dgm:prSet presAssocID="{E0368290-5E1C-4FD8-AFE1-EC2FAFFC87D0}" presName="compNode" presStyleCnt="0"/>
      <dgm:spPr/>
    </dgm:pt>
    <dgm:pt modelId="{225F7977-D621-4A43-BD26-8709C7BBBD5F}" type="pres">
      <dgm:prSet presAssocID="{E0368290-5E1C-4FD8-AFE1-EC2FAFFC87D0}" presName="bgRect" presStyleLbl="bgShp" presStyleIdx="3" presStyleCnt="5"/>
      <dgm:spPr/>
    </dgm:pt>
    <dgm:pt modelId="{042F001D-89A6-4BF5-96FB-C442B5A5E3C1}" type="pres">
      <dgm:prSet presAssocID="{E0368290-5E1C-4FD8-AFE1-EC2FAFFC87D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irt"/>
        </a:ext>
      </dgm:extLst>
    </dgm:pt>
    <dgm:pt modelId="{02DAF163-3090-43C1-AEBE-73458F6909E4}" type="pres">
      <dgm:prSet presAssocID="{E0368290-5E1C-4FD8-AFE1-EC2FAFFC87D0}" presName="spaceRect" presStyleCnt="0"/>
      <dgm:spPr/>
    </dgm:pt>
    <dgm:pt modelId="{4DE5DF2D-F7B4-464E-A444-1F63C60E8626}" type="pres">
      <dgm:prSet presAssocID="{E0368290-5E1C-4FD8-AFE1-EC2FAFFC87D0}" presName="parTx" presStyleLbl="revTx" presStyleIdx="3" presStyleCnt="5">
        <dgm:presLayoutVars>
          <dgm:chMax val="0"/>
          <dgm:chPref val="0"/>
        </dgm:presLayoutVars>
      </dgm:prSet>
      <dgm:spPr/>
    </dgm:pt>
    <dgm:pt modelId="{BFBFC130-DA7D-4106-A146-DCA6CB618891}" type="pres">
      <dgm:prSet presAssocID="{2F8A992A-76EC-46B3-AFF6-C6D3BE90A428}" presName="sibTrans" presStyleCnt="0"/>
      <dgm:spPr/>
    </dgm:pt>
    <dgm:pt modelId="{79C08D27-176C-4F0B-8F92-2836B3652DCF}" type="pres">
      <dgm:prSet presAssocID="{AC5D44E2-D9E1-4C8A-A876-B0E6D8633D71}" presName="compNode" presStyleCnt="0"/>
      <dgm:spPr/>
    </dgm:pt>
    <dgm:pt modelId="{2D035B89-0D34-48FD-B840-D75D38FEF0D6}" type="pres">
      <dgm:prSet presAssocID="{AC5D44E2-D9E1-4C8A-A876-B0E6D8633D71}" presName="bgRect" presStyleLbl="bgShp" presStyleIdx="4" presStyleCnt="5"/>
      <dgm:spPr/>
    </dgm:pt>
    <dgm:pt modelId="{D06F0446-2BDC-4654-A34D-C215582C403D}" type="pres">
      <dgm:prSet presAssocID="{AC5D44E2-D9E1-4C8A-A876-B0E6D8633D7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owflake"/>
        </a:ext>
      </dgm:extLst>
    </dgm:pt>
    <dgm:pt modelId="{6574B236-5C98-406C-B345-8FAE4728FD15}" type="pres">
      <dgm:prSet presAssocID="{AC5D44E2-D9E1-4C8A-A876-B0E6D8633D71}" presName="spaceRect" presStyleCnt="0"/>
      <dgm:spPr/>
    </dgm:pt>
    <dgm:pt modelId="{CF6C1A39-F7F2-45BC-9210-2054ACDA0BC4}" type="pres">
      <dgm:prSet presAssocID="{AC5D44E2-D9E1-4C8A-A876-B0E6D8633D7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365500E-6070-44E3-973A-08006B69BD9A}" type="presOf" srcId="{AC5D44E2-D9E1-4C8A-A876-B0E6D8633D71}" destId="{CF6C1A39-F7F2-45BC-9210-2054ACDA0BC4}" srcOrd="0" destOrd="0" presId="urn:microsoft.com/office/officeart/2018/2/layout/IconVerticalSolidList"/>
    <dgm:cxn modelId="{94295431-6EF9-44EF-913B-5AD550C943BE}" type="presOf" srcId="{B36EED8A-CA25-4006-A948-F6A9E9796770}" destId="{AE4509CA-3747-4C93-A602-CF7BF36155EC}" srcOrd="0" destOrd="0" presId="urn:microsoft.com/office/officeart/2018/2/layout/IconVerticalSolidList"/>
    <dgm:cxn modelId="{5BF51C3E-75CC-4303-8BE8-A6090E63387B}" srcId="{3B83CC76-2376-4C59-8C60-AD5709C05E67}" destId="{AC5D44E2-D9E1-4C8A-A876-B0E6D8633D71}" srcOrd="4" destOrd="0" parTransId="{A893910D-F46B-42BC-A394-98EDC0683422}" sibTransId="{0484048E-0BFC-4551-8A3F-9E7DBA36958A}"/>
    <dgm:cxn modelId="{055F0272-01A2-444E-BF08-8B679AEBB2D2}" type="presOf" srcId="{E0368290-5E1C-4FD8-AFE1-EC2FAFFC87D0}" destId="{4DE5DF2D-F7B4-464E-A444-1F63C60E8626}" srcOrd="0" destOrd="0" presId="urn:microsoft.com/office/officeart/2018/2/layout/IconVerticalSolidList"/>
    <dgm:cxn modelId="{48E9D187-5BCE-4876-8E40-5FDE47D7A04A}" srcId="{3B83CC76-2376-4C59-8C60-AD5709C05E67}" destId="{E0368290-5E1C-4FD8-AFE1-EC2FAFFC87D0}" srcOrd="3" destOrd="0" parTransId="{328C553E-C118-49F6-B311-DD534EDC3C68}" sibTransId="{2F8A992A-76EC-46B3-AFF6-C6D3BE90A428}"/>
    <dgm:cxn modelId="{A316918C-5300-4329-B5D0-AF692B2DB8F0}" srcId="{3B83CC76-2376-4C59-8C60-AD5709C05E67}" destId="{6D98155D-3CCE-4DE9-B222-54EEFF1F1A80}" srcOrd="1" destOrd="0" parTransId="{3C68DB89-B6BC-462B-B502-E97D9EFE1877}" sibTransId="{EE6BF9EE-E982-491D-8F4F-C4407456637D}"/>
    <dgm:cxn modelId="{8A9090CD-7CB9-4E8A-87E5-56AADE978B3B}" srcId="{3B83CC76-2376-4C59-8C60-AD5709C05E67}" destId="{DDD139E1-7966-41CC-8208-FF236AD09708}" srcOrd="0" destOrd="0" parTransId="{CF42B8BB-46A0-4C05-9489-871F73977FBE}" sibTransId="{D773CC19-8FA0-4B7C-AA46-D0EDD11EF5A0}"/>
    <dgm:cxn modelId="{F905FBCD-7C03-46C6-B402-8795DA4ABA20}" srcId="{3B83CC76-2376-4C59-8C60-AD5709C05E67}" destId="{B36EED8A-CA25-4006-A948-F6A9E9796770}" srcOrd="2" destOrd="0" parTransId="{3C0349D6-21F0-426D-ADBD-C083D5699FA1}" sibTransId="{C16D0AFF-00C8-411D-B0EC-AEB7976E0078}"/>
    <dgm:cxn modelId="{B976C6EB-1506-4D7F-A9E3-D25525509282}" type="presOf" srcId="{3B83CC76-2376-4C59-8C60-AD5709C05E67}" destId="{3CD38B60-8498-402A-A1E1-E3DD219A1D46}" srcOrd="0" destOrd="0" presId="urn:microsoft.com/office/officeart/2018/2/layout/IconVerticalSolidList"/>
    <dgm:cxn modelId="{0A6C61EC-8CE3-4C0B-90A9-B61D54FDB2B3}" type="presOf" srcId="{6D98155D-3CCE-4DE9-B222-54EEFF1F1A80}" destId="{DDED0684-C786-48DC-9980-4CC0908CEEA9}" srcOrd="0" destOrd="0" presId="urn:microsoft.com/office/officeart/2018/2/layout/IconVerticalSolidList"/>
    <dgm:cxn modelId="{67CED4F7-9C18-425D-8334-2D26B42240BF}" type="presOf" srcId="{DDD139E1-7966-41CC-8208-FF236AD09708}" destId="{0B891083-2902-42A6-B0F1-CB79F8926AC0}" srcOrd="0" destOrd="0" presId="urn:microsoft.com/office/officeart/2018/2/layout/IconVerticalSolidList"/>
    <dgm:cxn modelId="{74605F25-E95F-4CF3-960B-94A5C693CE33}" type="presParOf" srcId="{3CD38B60-8498-402A-A1E1-E3DD219A1D46}" destId="{A1B25019-0E97-452C-82A1-9663B0F79374}" srcOrd="0" destOrd="0" presId="urn:microsoft.com/office/officeart/2018/2/layout/IconVerticalSolidList"/>
    <dgm:cxn modelId="{5FE3D14B-509D-468E-9700-37FE28C2CC5D}" type="presParOf" srcId="{A1B25019-0E97-452C-82A1-9663B0F79374}" destId="{7D281FA7-BE30-43AF-B525-213C58FDDF45}" srcOrd="0" destOrd="0" presId="urn:microsoft.com/office/officeart/2018/2/layout/IconVerticalSolidList"/>
    <dgm:cxn modelId="{7B863264-9A35-4D42-8F91-1E970385393B}" type="presParOf" srcId="{A1B25019-0E97-452C-82A1-9663B0F79374}" destId="{7A1F7B93-AEF2-43DD-9B9C-304429CBAF06}" srcOrd="1" destOrd="0" presId="urn:microsoft.com/office/officeart/2018/2/layout/IconVerticalSolidList"/>
    <dgm:cxn modelId="{BB73B3B5-CAA5-4979-83D3-D9BE8CA5B21B}" type="presParOf" srcId="{A1B25019-0E97-452C-82A1-9663B0F79374}" destId="{BB86A92F-7E59-47B5-AE07-6E24FE48E2C4}" srcOrd="2" destOrd="0" presId="urn:microsoft.com/office/officeart/2018/2/layout/IconVerticalSolidList"/>
    <dgm:cxn modelId="{CB0A835C-1283-4E66-9E63-AEF18EBB4142}" type="presParOf" srcId="{A1B25019-0E97-452C-82A1-9663B0F79374}" destId="{0B891083-2902-42A6-B0F1-CB79F8926AC0}" srcOrd="3" destOrd="0" presId="urn:microsoft.com/office/officeart/2018/2/layout/IconVerticalSolidList"/>
    <dgm:cxn modelId="{EF95A407-A690-4CF8-9108-2782F8BCE59B}" type="presParOf" srcId="{3CD38B60-8498-402A-A1E1-E3DD219A1D46}" destId="{ACF0233E-16CD-4245-A340-8A48B1B7B68B}" srcOrd="1" destOrd="0" presId="urn:microsoft.com/office/officeart/2018/2/layout/IconVerticalSolidList"/>
    <dgm:cxn modelId="{EDE0D4FA-9248-4ECE-9EFC-47B387CC8383}" type="presParOf" srcId="{3CD38B60-8498-402A-A1E1-E3DD219A1D46}" destId="{98D02620-2A94-4D50-BDF5-4DC143F1BE6C}" srcOrd="2" destOrd="0" presId="urn:microsoft.com/office/officeart/2018/2/layout/IconVerticalSolidList"/>
    <dgm:cxn modelId="{021A6756-79D9-44B4-AD4C-07CE1948D09E}" type="presParOf" srcId="{98D02620-2A94-4D50-BDF5-4DC143F1BE6C}" destId="{9558EF61-0C67-4920-BEDD-02FB5251226C}" srcOrd="0" destOrd="0" presId="urn:microsoft.com/office/officeart/2018/2/layout/IconVerticalSolidList"/>
    <dgm:cxn modelId="{1E537DC8-9B36-4196-A48A-B8DE12874715}" type="presParOf" srcId="{98D02620-2A94-4D50-BDF5-4DC143F1BE6C}" destId="{746B0B0F-9033-46CC-A696-D9C94D4BFD9A}" srcOrd="1" destOrd="0" presId="urn:microsoft.com/office/officeart/2018/2/layout/IconVerticalSolidList"/>
    <dgm:cxn modelId="{555DB8AB-5FF0-400A-9C02-D3428EE7B517}" type="presParOf" srcId="{98D02620-2A94-4D50-BDF5-4DC143F1BE6C}" destId="{2AFC5367-D461-4770-8D5F-9C731F54E5A2}" srcOrd="2" destOrd="0" presId="urn:microsoft.com/office/officeart/2018/2/layout/IconVerticalSolidList"/>
    <dgm:cxn modelId="{E16F0DE6-B143-4390-9997-5A30A55950B5}" type="presParOf" srcId="{98D02620-2A94-4D50-BDF5-4DC143F1BE6C}" destId="{DDED0684-C786-48DC-9980-4CC0908CEEA9}" srcOrd="3" destOrd="0" presId="urn:microsoft.com/office/officeart/2018/2/layout/IconVerticalSolidList"/>
    <dgm:cxn modelId="{2A0E8729-AD9C-4DED-A2E8-7C85430FBCF9}" type="presParOf" srcId="{3CD38B60-8498-402A-A1E1-E3DD219A1D46}" destId="{2392DA14-1A6C-4C60-A72E-98950DBD7059}" srcOrd="3" destOrd="0" presId="urn:microsoft.com/office/officeart/2018/2/layout/IconVerticalSolidList"/>
    <dgm:cxn modelId="{AB123A41-792E-46F5-9CAB-042777FC78D4}" type="presParOf" srcId="{3CD38B60-8498-402A-A1E1-E3DD219A1D46}" destId="{3B21D15F-11A3-447F-8F45-E4D796313758}" srcOrd="4" destOrd="0" presId="urn:microsoft.com/office/officeart/2018/2/layout/IconVerticalSolidList"/>
    <dgm:cxn modelId="{9818C894-1E5D-468E-8242-5CEC37F8F7E5}" type="presParOf" srcId="{3B21D15F-11A3-447F-8F45-E4D796313758}" destId="{B60F79A5-3C0A-4315-A19C-A3E7B04F3BEC}" srcOrd="0" destOrd="0" presId="urn:microsoft.com/office/officeart/2018/2/layout/IconVerticalSolidList"/>
    <dgm:cxn modelId="{52A80BE8-0337-47E2-8A40-9E02FAA8BA8C}" type="presParOf" srcId="{3B21D15F-11A3-447F-8F45-E4D796313758}" destId="{3C1CC5FD-A86C-422A-8103-E1D345C52949}" srcOrd="1" destOrd="0" presId="urn:microsoft.com/office/officeart/2018/2/layout/IconVerticalSolidList"/>
    <dgm:cxn modelId="{E42E507B-10C4-47EC-8A24-B3D1D60AD6A6}" type="presParOf" srcId="{3B21D15F-11A3-447F-8F45-E4D796313758}" destId="{4374DB01-119A-474C-A13E-51B08BED086B}" srcOrd="2" destOrd="0" presId="urn:microsoft.com/office/officeart/2018/2/layout/IconVerticalSolidList"/>
    <dgm:cxn modelId="{695D27B0-83A9-47A3-9BCC-551E27D7A58B}" type="presParOf" srcId="{3B21D15F-11A3-447F-8F45-E4D796313758}" destId="{AE4509CA-3747-4C93-A602-CF7BF36155EC}" srcOrd="3" destOrd="0" presId="urn:microsoft.com/office/officeart/2018/2/layout/IconVerticalSolidList"/>
    <dgm:cxn modelId="{F94C1C35-63C8-4026-ABC0-44D440F2C9D1}" type="presParOf" srcId="{3CD38B60-8498-402A-A1E1-E3DD219A1D46}" destId="{C5DCAAB8-2A79-401C-B04D-33AC508F5BA1}" srcOrd="5" destOrd="0" presId="urn:microsoft.com/office/officeart/2018/2/layout/IconVerticalSolidList"/>
    <dgm:cxn modelId="{D85791A3-1EEB-4C4D-9219-F34BDD3E6E83}" type="presParOf" srcId="{3CD38B60-8498-402A-A1E1-E3DD219A1D46}" destId="{4F3DD23E-FAC7-4E45-B8E2-669143B00DC6}" srcOrd="6" destOrd="0" presId="urn:microsoft.com/office/officeart/2018/2/layout/IconVerticalSolidList"/>
    <dgm:cxn modelId="{572E44C4-E14D-41B2-B776-D5C0DB00D909}" type="presParOf" srcId="{4F3DD23E-FAC7-4E45-B8E2-669143B00DC6}" destId="{225F7977-D621-4A43-BD26-8709C7BBBD5F}" srcOrd="0" destOrd="0" presId="urn:microsoft.com/office/officeart/2018/2/layout/IconVerticalSolidList"/>
    <dgm:cxn modelId="{54B64C9A-615C-4C6E-B992-61B2852A6492}" type="presParOf" srcId="{4F3DD23E-FAC7-4E45-B8E2-669143B00DC6}" destId="{042F001D-89A6-4BF5-96FB-C442B5A5E3C1}" srcOrd="1" destOrd="0" presId="urn:microsoft.com/office/officeart/2018/2/layout/IconVerticalSolidList"/>
    <dgm:cxn modelId="{8B47ACE2-C75E-4373-AD31-9DA71A26F947}" type="presParOf" srcId="{4F3DD23E-FAC7-4E45-B8E2-669143B00DC6}" destId="{02DAF163-3090-43C1-AEBE-73458F6909E4}" srcOrd="2" destOrd="0" presId="urn:microsoft.com/office/officeart/2018/2/layout/IconVerticalSolidList"/>
    <dgm:cxn modelId="{0E2B8482-4609-4CAF-B18E-65434B5B2B0C}" type="presParOf" srcId="{4F3DD23E-FAC7-4E45-B8E2-669143B00DC6}" destId="{4DE5DF2D-F7B4-464E-A444-1F63C60E8626}" srcOrd="3" destOrd="0" presId="urn:microsoft.com/office/officeart/2018/2/layout/IconVerticalSolidList"/>
    <dgm:cxn modelId="{9C7B1974-DF53-44FD-B21F-5CA6EB07DA00}" type="presParOf" srcId="{3CD38B60-8498-402A-A1E1-E3DD219A1D46}" destId="{BFBFC130-DA7D-4106-A146-DCA6CB618891}" srcOrd="7" destOrd="0" presId="urn:microsoft.com/office/officeart/2018/2/layout/IconVerticalSolidList"/>
    <dgm:cxn modelId="{96EBC1AB-2159-41A3-B615-64F58B410B93}" type="presParOf" srcId="{3CD38B60-8498-402A-A1E1-E3DD219A1D46}" destId="{79C08D27-176C-4F0B-8F92-2836B3652DCF}" srcOrd="8" destOrd="0" presId="urn:microsoft.com/office/officeart/2018/2/layout/IconVerticalSolidList"/>
    <dgm:cxn modelId="{39890E30-F57B-4D59-97F0-6C777B7AC5EE}" type="presParOf" srcId="{79C08D27-176C-4F0B-8F92-2836B3652DCF}" destId="{2D035B89-0D34-48FD-B840-D75D38FEF0D6}" srcOrd="0" destOrd="0" presId="urn:microsoft.com/office/officeart/2018/2/layout/IconVerticalSolidList"/>
    <dgm:cxn modelId="{660617E4-9C75-4D9B-A108-821F3F478CB6}" type="presParOf" srcId="{79C08D27-176C-4F0B-8F92-2836B3652DCF}" destId="{D06F0446-2BDC-4654-A34D-C215582C403D}" srcOrd="1" destOrd="0" presId="urn:microsoft.com/office/officeart/2018/2/layout/IconVerticalSolidList"/>
    <dgm:cxn modelId="{DC6852D1-3879-45E7-B3E9-283986B4424F}" type="presParOf" srcId="{79C08D27-176C-4F0B-8F92-2836B3652DCF}" destId="{6574B236-5C98-406C-B345-8FAE4728FD15}" srcOrd="2" destOrd="0" presId="urn:microsoft.com/office/officeart/2018/2/layout/IconVerticalSolidList"/>
    <dgm:cxn modelId="{BDA5F90D-6EAD-4AB3-8325-E0DD13371862}" type="presParOf" srcId="{79C08D27-176C-4F0B-8F92-2836B3652DCF}" destId="{CF6C1A39-F7F2-45BC-9210-2054ACDA0B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C0670-9B49-4C34-8873-B9C08500633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AD0B82-ECB9-499B-B074-5B126FE6A1D1}">
      <dgm:prSet/>
      <dgm:spPr/>
      <dgm:t>
        <a:bodyPr/>
        <a:lstStyle/>
        <a:p>
          <a:r>
            <a:rPr lang="en-US"/>
            <a:t>What did you learn?</a:t>
          </a:r>
        </a:p>
      </dgm:t>
    </dgm:pt>
    <dgm:pt modelId="{AC077607-4D19-444D-BA14-8D0658F0C1C5}" type="parTrans" cxnId="{232F9C48-85F5-4A00-8961-DE8EB5861BAE}">
      <dgm:prSet/>
      <dgm:spPr/>
      <dgm:t>
        <a:bodyPr/>
        <a:lstStyle/>
        <a:p>
          <a:endParaRPr lang="en-US"/>
        </a:p>
      </dgm:t>
    </dgm:pt>
    <dgm:pt modelId="{D8DBECF4-4F3C-43BC-BF40-65BCA1743039}" type="sibTrans" cxnId="{232F9C48-85F5-4A00-8961-DE8EB5861BAE}">
      <dgm:prSet/>
      <dgm:spPr/>
      <dgm:t>
        <a:bodyPr/>
        <a:lstStyle/>
        <a:p>
          <a:endParaRPr lang="en-US"/>
        </a:p>
      </dgm:t>
    </dgm:pt>
    <dgm:pt modelId="{7795791F-9780-45B1-8019-48AC9AF23765}">
      <dgm:prSet/>
      <dgm:spPr/>
      <dgm:t>
        <a:bodyPr/>
        <a:lstStyle/>
        <a:p>
          <a:r>
            <a:rPr lang="en-US"/>
            <a:t>What did you practice?</a:t>
          </a:r>
        </a:p>
      </dgm:t>
    </dgm:pt>
    <dgm:pt modelId="{841F12E2-C32E-496C-BC85-1450C435CA3B}" type="parTrans" cxnId="{F7B08C93-6FAE-4DEC-9051-5021AEF2F982}">
      <dgm:prSet/>
      <dgm:spPr/>
      <dgm:t>
        <a:bodyPr/>
        <a:lstStyle/>
        <a:p>
          <a:endParaRPr lang="en-US"/>
        </a:p>
      </dgm:t>
    </dgm:pt>
    <dgm:pt modelId="{BC33709A-8251-4411-8575-C25064D5B1EB}" type="sibTrans" cxnId="{F7B08C93-6FAE-4DEC-9051-5021AEF2F982}">
      <dgm:prSet/>
      <dgm:spPr/>
      <dgm:t>
        <a:bodyPr/>
        <a:lstStyle/>
        <a:p>
          <a:endParaRPr lang="en-US"/>
        </a:p>
      </dgm:t>
    </dgm:pt>
    <dgm:pt modelId="{F586DCAA-1588-4979-BF0D-885360BC2D1A}">
      <dgm:prSet/>
      <dgm:spPr/>
      <dgm:t>
        <a:bodyPr/>
        <a:lstStyle/>
        <a:p>
          <a:r>
            <a:rPr lang="en-US"/>
            <a:t>Give me 10 </a:t>
          </a:r>
        </a:p>
      </dgm:t>
    </dgm:pt>
    <dgm:pt modelId="{8FF83A22-9EBE-49EE-B1D4-4D3AB8D6DB59}" type="parTrans" cxnId="{B53145CE-476A-418E-A2CC-7FCA861E41B4}">
      <dgm:prSet/>
      <dgm:spPr/>
      <dgm:t>
        <a:bodyPr/>
        <a:lstStyle/>
        <a:p>
          <a:endParaRPr lang="en-US"/>
        </a:p>
      </dgm:t>
    </dgm:pt>
    <dgm:pt modelId="{AB90B0D0-2CB1-405B-A667-7993445847EE}" type="sibTrans" cxnId="{B53145CE-476A-418E-A2CC-7FCA861E41B4}">
      <dgm:prSet/>
      <dgm:spPr/>
      <dgm:t>
        <a:bodyPr/>
        <a:lstStyle/>
        <a:p>
          <a:endParaRPr lang="en-US"/>
        </a:p>
      </dgm:t>
    </dgm:pt>
    <dgm:pt modelId="{BCC5AC75-4284-429B-859C-4925FFDFC2E6}" type="pres">
      <dgm:prSet presAssocID="{7C1C0670-9B49-4C34-8873-B9C08500633A}" presName="outerComposite" presStyleCnt="0">
        <dgm:presLayoutVars>
          <dgm:chMax val="5"/>
          <dgm:dir/>
          <dgm:resizeHandles val="exact"/>
        </dgm:presLayoutVars>
      </dgm:prSet>
      <dgm:spPr/>
    </dgm:pt>
    <dgm:pt modelId="{8F843F6A-B14D-415B-9560-8647FBB66D3B}" type="pres">
      <dgm:prSet presAssocID="{7C1C0670-9B49-4C34-8873-B9C08500633A}" presName="dummyMaxCanvas" presStyleCnt="0">
        <dgm:presLayoutVars/>
      </dgm:prSet>
      <dgm:spPr/>
    </dgm:pt>
    <dgm:pt modelId="{DD25EF3D-9AE9-4F40-9937-B9F6C753B514}" type="pres">
      <dgm:prSet presAssocID="{7C1C0670-9B49-4C34-8873-B9C08500633A}" presName="ThreeNodes_1" presStyleLbl="node1" presStyleIdx="0" presStyleCnt="3">
        <dgm:presLayoutVars>
          <dgm:bulletEnabled val="1"/>
        </dgm:presLayoutVars>
      </dgm:prSet>
      <dgm:spPr/>
    </dgm:pt>
    <dgm:pt modelId="{32ED412B-12D3-4284-ABDE-BB44B4049E29}" type="pres">
      <dgm:prSet presAssocID="{7C1C0670-9B49-4C34-8873-B9C08500633A}" presName="ThreeNodes_2" presStyleLbl="node1" presStyleIdx="1" presStyleCnt="3">
        <dgm:presLayoutVars>
          <dgm:bulletEnabled val="1"/>
        </dgm:presLayoutVars>
      </dgm:prSet>
      <dgm:spPr/>
    </dgm:pt>
    <dgm:pt modelId="{56877B63-6379-4EAA-B691-2EEDC2ECB227}" type="pres">
      <dgm:prSet presAssocID="{7C1C0670-9B49-4C34-8873-B9C08500633A}" presName="ThreeNodes_3" presStyleLbl="node1" presStyleIdx="2" presStyleCnt="3">
        <dgm:presLayoutVars>
          <dgm:bulletEnabled val="1"/>
        </dgm:presLayoutVars>
      </dgm:prSet>
      <dgm:spPr/>
    </dgm:pt>
    <dgm:pt modelId="{B8B9CA3B-26E1-40B8-997E-BEDE5159D83F}" type="pres">
      <dgm:prSet presAssocID="{7C1C0670-9B49-4C34-8873-B9C08500633A}" presName="ThreeConn_1-2" presStyleLbl="fgAccFollowNode1" presStyleIdx="0" presStyleCnt="2">
        <dgm:presLayoutVars>
          <dgm:bulletEnabled val="1"/>
        </dgm:presLayoutVars>
      </dgm:prSet>
      <dgm:spPr/>
    </dgm:pt>
    <dgm:pt modelId="{79B156F6-D2BD-4504-8516-D6B12C2334A7}" type="pres">
      <dgm:prSet presAssocID="{7C1C0670-9B49-4C34-8873-B9C08500633A}" presName="ThreeConn_2-3" presStyleLbl="fgAccFollowNode1" presStyleIdx="1" presStyleCnt="2">
        <dgm:presLayoutVars>
          <dgm:bulletEnabled val="1"/>
        </dgm:presLayoutVars>
      </dgm:prSet>
      <dgm:spPr/>
    </dgm:pt>
    <dgm:pt modelId="{47BC8975-941C-4C17-B4F9-6B71CEBD1FB8}" type="pres">
      <dgm:prSet presAssocID="{7C1C0670-9B49-4C34-8873-B9C08500633A}" presName="ThreeNodes_1_text" presStyleLbl="node1" presStyleIdx="2" presStyleCnt="3">
        <dgm:presLayoutVars>
          <dgm:bulletEnabled val="1"/>
        </dgm:presLayoutVars>
      </dgm:prSet>
      <dgm:spPr/>
    </dgm:pt>
    <dgm:pt modelId="{7FAC3B81-2CE4-4256-9F4F-C62127E735E0}" type="pres">
      <dgm:prSet presAssocID="{7C1C0670-9B49-4C34-8873-B9C08500633A}" presName="ThreeNodes_2_text" presStyleLbl="node1" presStyleIdx="2" presStyleCnt="3">
        <dgm:presLayoutVars>
          <dgm:bulletEnabled val="1"/>
        </dgm:presLayoutVars>
      </dgm:prSet>
      <dgm:spPr/>
    </dgm:pt>
    <dgm:pt modelId="{9BB9746B-ACF9-4230-B39B-3762D815F269}" type="pres">
      <dgm:prSet presAssocID="{7C1C0670-9B49-4C34-8873-B9C08500633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3D34C2C-C198-44A5-881C-A4881176C171}" type="presOf" srcId="{99AD0B82-ECB9-499B-B074-5B126FE6A1D1}" destId="{47BC8975-941C-4C17-B4F9-6B71CEBD1FB8}" srcOrd="1" destOrd="0" presId="urn:microsoft.com/office/officeart/2005/8/layout/vProcess5"/>
    <dgm:cxn modelId="{52DF823D-16EB-427F-AB51-7BC15BA495F8}" type="presOf" srcId="{7C1C0670-9B49-4C34-8873-B9C08500633A}" destId="{BCC5AC75-4284-429B-859C-4925FFDFC2E6}" srcOrd="0" destOrd="0" presId="urn:microsoft.com/office/officeart/2005/8/layout/vProcess5"/>
    <dgm:cxn modelId="{F23D1845-7AB7-4B3F-B731-8E0AA17C2FA4}" type="presOf" srcId="{F586DCAA-1588-4979-BF0D-885360BC2D1A}" destId="{56877B63-6379-4EAA-B691-2EEDC2ECB227}" srcOrd="0" destOrd="0" presId="urn:microsoft.com/office/officeart/2005/8/layout/vProcess5"/>
    <dgm:cxn modelId="{232F9C48-85F5-4A00-8961-DE8EB5861BAE}" srcId="{7C1C0670-9B49-4C34-8873-B9C08500633A}" destId="{99AD0B82-ECB9-499B-B074-5B126FE6A1D1}" srcOrd="0" destOrd="0" parTransId="{AC077607-4D19-444D-BA14-8D0658F0C1C5}" sibTransId="{D8DBECF4-4F3C-43BC-BF40-65BCA1743039}"/>
    <dgm:cxn modelId="{B0512271-49CB-453F-8710-449F8BB0308B}" type="presOf" srcId="{99AD0B82-ECB9-499B-B074-5B126FE6A1D1}" destId="{DD25EF3D-9AE9-4F40-9937-B9F6C753B514}" srcOrd="0" destOrd="0" presId="urn:microsoft.com/office/officeart/2005/8/layout/vProcess5"/>
    <dgm:cxn modelId="{EB097372-B897-432E-A31C-189094991548}" type="presOf" srcId="{F586DCAA-1588-4979-BF0D-885360BC2D1A}" destId="{9BB9746B-ACF9-4230-B39B-3762D815F269}" srcOrd="1" destOrd="0" presId="urn:microsoft.com/office/officeart/2005/8/layout/vProcess5"/>
    <dgm:cxn modelId="{F7B08C93-6FAE-4DEC-9051-5021AEF2F982}" srcId="{7C1C0670-9B49-4C34-8873-B9C08500633A}" destId="{7795791F-9780-45B1-8019-48AC9AF23765}" srcOrd="1" destOrd="0" parTransId="{841F12E2-C32E-496C-BC85-1450C435CA3B}" sibTransId="{BC33709A-8251-4411-8575-C25064D5B1EB}"/>
    <dgm:cxn modelId="{035EFDC3-DB34-4173-9174-E6EA82B2E53D}" type="presOf" srcId="{7795791F-9780-45B1-8019-48AC9AF23765}" destId="{32ED412B-12D3-4284-ABDE-BB44B4049E29}" srcOrd="0" destOrd="0" presId="urn:microsoft.com/office/officeart/2005/8/layout/vProcess5"/>
    <dgm:cxn modelId="{6E82E0C8-D71B-472E-ABC7-2863030A26CF}" type="presOf" srcId="{7795791F-9780-45B1-8019-48AC9AF23765}" destId="{7FAC3B81-2CE4-4256-9F4F-C62127E735E0}" srcOrd="1" destOrd="0" presId="urn:microsoft.com/office/officeart/2005/8/layout/vProcess5"/>
    <dgm:cxn modelId="{B53145CE-476A-418E-A2CC-7FCA861E41B4}" srcId="{7C1C0670-9B49-4C34-8873-B9C08500633A}" destId="{F586DCAA-1588-4979-BF0D-885360BC2D1A}" srcOrd="2" destOrd="0" parTransId="{8FF83A22-9EBE-49EE-B1D4-4D3AB8D6DB59}" sibTransId="{AB90B0D0-2CB1-405B-A667-7993445847EE}"/>
    <dgm:cxn modelId="{B03ED7DB-7824-49CC-856B-4AEED65CA498}" type="presOf" srcId="{BC33709A-8251-4411-8575-C25064D5B1EB}" destId="{79B156F6-D2BD-4504-8516-D6B12C2334A7}" srcOrd="0" destOrd="0" presId="urn:microsoft.com/office/officeart/2005/8/layout/vProcess5"/>
    <dgm:cxn modelId="{360983EC-5504-4FFA-AB75-6BAD052B19B0}" type="presOf" srcId="{D8DBECF4-4F3C-43BC-BF40-65BCA1743039}" destId="{B8B9CA3B-26E1-40B8-997E-BEDE5159D83F}" srcOrd="0" destOrd="0" presId="urn:microsoft.com/office/officeart/2005/8/layout/vProcess5"/>
    <dgm:cxn modelId="{164EE608-21A4-43A6-8BF8-BF6A15D88B55}" type="presParOf" srcId="{BCC5AC75-4284-429B-859C-4925FFDFC2E6}" destId="{8F843F6A-B14D-415B-9560-8647FBB66D3B}" srcOrd="0" destOrd="0" presId="urn:microsoft.com/office/officeart/2005/8/layout/vProcess5"/>
    <dgm:cxn modelId="{9189FB4F-C752-4351-81AB-BD3374DD35B2}" type="presParOf" srcId="{BCC5AC75-4284-429B-859C-4925FFDFC2E6}" destId="{DD25EF3D-9AE9-4F40-9937-B9F6C753B514}" srcOrd="1" destOrd="0" presId="urn:microsoft.com/office/officeart/2005/8/layout/vProcess5"/>
    <dgm:cxn modelId="{1D5BBBD2-C0C3-4832-91E4-D24A62605EB1}" type="presParOf" srcId="{BCC5AC75-4284-429B-859C-4925FFDFC2E6}" destId="{32ED412B-12D3-4284-ABDE-BB44B4049E29}" srcOrd="2" destOrd="0" presId="urn:microsoft.com/office/officeart/2005/8/layout/vProcess5"/>
    <dgm:cxn modelId="{D1037FE6-BF37-41C0-8E7E-59C8C41BACA1}" type="presParOf" srcId="{BCC5AC75-4284-429B-859C-4925FFDFC2E6}" destId="{56877B63-6379-4EAA-B691-2EEDC2ECB227}" srcOrd="3" destOrd="0" presId="urn:microsoft.com/office/officeart/2005/8/layout/vProcess5"/>
    <dgm:cxn modelId="{00194E56-B68D-4D82-8882-32CEF5F83CFE}" type="presParOf" srcId="{BCC5AC75-4284-429B-859C-4925FFDFC2E6}" destId="{B8B9CA3B-26E1-40B8-997E-BEDE5159D83F}" srcOrd="4" destOrd="0" presId="urn:microsoft.com/office/officeart/2005/8/layout/vProcess5"/>
    <dgm:cxn modelId="{9439E118-7176-47A6-B04E-E975F2CA5718}" type="presParOf" srcId="{BCC5AC75-4284-429B-859C-4925FFDFC2E6}" destId="{79B156F6-D2BD-4504-8516-D6B12C2334A7}" srcOrd="5" destOrd="0" presId="urn:microsoft.com/office/officeart/2005/8/layout/vProcess5"/>
    <dgm:cxn modelId="{31D10D74-43F7-4FC7-A456-D1F83C9FBF0B}" type="presParOf" srcId="{BCC5AC75-4284-429B-859C-4925FFDFC2E6}" destId="{47BC8975-941C-4C17-B4F9-6B71CEBD1FB8}" srcOrd="6" destOrd="0" presId="urn:microsoft.com/office/officeart/2005/8/layout/vProcess5"/>
    <dgm:cxn modelId="{9E5995DE-CC75-47F1-AA22-005B5ED67793}" type="presParOf" srcId="{BCC5AC75-4284-429B-859C-4925FFDFC2E6}" destId="{7FAC3B81-2CE4-4256-9F4F-C62127E735E0}" srcOrd="7" destOrd="0" presId="urn:microsoft.com/office/officeart/2005/8/layout/vProcess5"/>
    <dgm:cxn modelId="{9374FD09-D4BC-4931-B822-AF9EBF8320D0}" type="presParOf" srcId="{BCC5AC75-4284-429B-859C-4925FFDFC2E6}" destId="{9BB9746B-ACF9-4230-B39B-3762D815F26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AC4C8-AE70-4BF2-99D2-90AC1B7D9CE1}">
      <dsp:nvSpPr>
        <dsp:cNvPr id="0" name=""/>
        <dsp:cNvSpPr/>
      </dsp:nvSpPr>
      <dsp:spPr>
        <a:xfrm>
          <a:off x="0" y="968759"/>
          <a:ext cx="6949440" cy="884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What is my name?</a:t>
          </a:r>
        </a:p>
      </dsp:txBody>
      <dsp:txXfrm>
        <a:off x="43179" y="1011938"/>
        <a:ext cx="6863082" cy="798162"/>
      </dsp:txXfrm>
    </dsp:sp>
    <dsp:sp modelId="{3CD02512-9059-4E3D-BF7D-1642CF27A6BB}">
      <dsp:nvSpPr>
        <dsp:cNvPr id="0" name=""/>
        <dsp:cNvSpPr/>
      </dsp:nvSpPr>
      <dsp:spPr>
        <a:xfrm>
          <a:off x="0" y="1956959"/>
          <a:ext cx="6949440" cy="88452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How old are you?</a:t>
          </a:r>
        </a:p>
      </dsp:txBody>
      <dsp:txXfrm>
        <a:off x="43179" y="2000138"/>
        <a:ext cx="6863082" cy="798162"/>
      </dsp:txXfrm>
    </dsp:sp>
    <dsp:sp modelId="{B08F6B4C-8D16-480D-A886-5514FB67A48A}">
      <dsp:nvSpPr>
        <dsp:cNvPr id="0" name=""/>
        <dsp:cNvSpPr/>
      </dsp:nvSpPr>
      <dsp:spPr>
        <a:xfrm>
          <a:off x="0" y="2945159"/>
          <a:ext cx="6949440" cy="88452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Where are you right now?</a:t>
          </a:r>
        </a:p>
      </dsp:txBody>
      <dsp:txXfrm>
        <a:off x="43179" y="2988338"/>
        <a:ext cx="6863082" cy="798162"/>
      </dsp:txXfrm>
    </dsp:sp>
    <dsp:sp modelId="{B483A1B1-0A52-4F01-9E98-94C527B2E66E}">
      <dsp:nvSpPr>
        <dsp:cNvPr id="0" name=""/>
        <dsp:cNvSpPr/>
      </dsp:nvSpPr>
      <dsp:spPr>
        <a:xfrm>
          <a:off x="0" y="3933359"/>
          <a:ext cx="6949440" cy="8845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What is the name of your school?</a:t>
          </a:r>
        </a:p>
      </dsp:txBody>
      <dsp:txXfrm>
        <a:off x="43179" y="3976538"/>
        <a:ext cx="6863082" cy="798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81FA7-BE30-43AF-B525-213C58FDDF45}">
      <dsp:nvSpPr>
        <dsp:cNvPr id="0" name=""/>
        <dsp:cNvSpPr/>
      </dsp:nvSpPr>
      <dsp:spPr>
        <a:xfrm>
          <a:off x="0" y="4520"/>
          <a:ext cx="6949440" cy="9629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F7B93-AEF2-43DD-9B9C-304429CBAF06}">
      <dsp:nvSpPr>
        <dsp:cNvPr id="0" name=""/>
        <dsp:cNvSpPr/>
      </dsp:nvSpPr>
      <dsp:spPr>
        <a:xfrm>
          <a:off x="291287" y="221180"/>
          <a:ext cx="529613" cy="529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91083-2902-42A6-B0F1-CB79F8926AC0}">
      <dsp:nvSpPr>
        <dsp:cNvPr id="0" name=""/>
        <dsp:cNvSpPr/>
      </dsp:nvSpPr>
      <dsp:spPr>
        <a:xfrm>
          <a:off x="1112187" y="4520"/>
          <a:ext cx="5837252" cy="96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10" tIns="101910" rIns="101910" bIns="10191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Name five animals with fur</a:t>
          </a:r>
        </a:p>
      </dsp:txBody>
      <dsp:txXfrm>
        <a:off x="1112187" y="4520"/>
        <a:ext cx="5837252" cy="962932"/>
      </dsp:txXfrm>
    </dsp:sp>
    <dsp:sp modelId="{9558EF61-0C67-4920-BEDD-02FB5251226C}">
      <dsp:nvSpPr>
        <dsp:cNvPr id="0" name=""/>
        <dsp:cNvSpPr/>
      </dsp:nvSpPr>
      <dsp:spPr>
        <a:xfrm>
          <a:off x="0" y="1208186"/>
          <a:ext cx="6949440" cy="9629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B0B0F-9033-46CC-A696-D9C94D4BFD9A}">
      <dsp:nvSpPr>
        <dsp:cNvPr id="0" name=""/>
        <dsp:cNvSpPr/>
      </dsp:nvSpPr>
      <dsp:spPr>
        <a:xfrm>
          <a:off x="291287" y="1424846"/>
          <a:ext cx="529613" cy="529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D0684-C786-48DC-9980-4CC0908CEEA9}">
      <dsp:nvSpPr>
        <dsp:cNvPr id="0" name=""/>
        <dsp:cNvSpPr/>
      </dsp:nvSpPr>
      <dsp:spPr>
        <a:xfrm>
          <a:off x="1112187" y="1208186"/>
          <a:ext cx="5837252" cy="96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10" tIns="101910" rIns="101910" bIns="10191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Name five animals with feathers</a:t>
          </a:r>
        </a:p>
      </dsp:txBody>
      <dsp:txXfrm>
        <a:off x="1112187" y="1208186"/>
        <a:ext cx="5837252" cy="962932"/>
      </dsp:txXfrm>
    </dsp:sp>
    <dsp:sp modelId="{B60F79A5-3C0A-4315-A19C-A3E7B04F3BEC}">
      <dsp:nvSpPr>
        <dsp:cNvPr id="0" name=""/>
        <dsp:cNvSpPr/>
      </dsp:nvSpPr>
      <dsp:spPr>
        <a:xfrm>
          <a:off x="0" y="2411852"/>
          <a:ext cx="6949440" cy="9629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CC5FD-A86C-422A-8103-E1D345C52949}">
      <dsp:nvSpPr>
        <dsp:cNvPr id="0" name=""/>
        <dsp:cNvSpPr/>
      </dsp:nvSpPr>
      <dsp:spPr>
        <a:xfrm>
          <a:off x="291287" y="2628512"/>
          <a:ext cx="529613" cy="5296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509CA-3747-4C93-A602-CF7BF36155EC}">
      <dsp:nvSpPr>
        <dsp:cNvPr id="0" name=""/>
        <dsp:cNvSpPr/>
      </dsp:nvSpPr>
      <dsp:spPr>
        <a:xfrm>
          <a:off x="1112187" y="2411852"/>
          <a:ext cx="5837252" cy="96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10" tIns="101910" rIns="101910" bIns="10191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Name five things that fly</a:t>
          </a:r>
        </a:p>
      </dsp:txBody>
      <dsp:txXfrm>
        <a:off x="1112187" y="2411852"/>
        <a:ext cx="5837252" cy="962932"/>
      </dsp:txXfrm>
    </dsp:sp>
    <dsp:sp modelId="{225F7977-D621-4A43-BD26-8709C7BBBD5F}">
      <dsp:nvSpPr>
        <dsp:cNvPr id="0" name=""/>
        <dsp:cNvSpPr/>
      </dsp:nvSpPr>
      <dsp:spPr>
        <a:xfrm>
          <a:off x="0" y="3615518"/>
          <a:ext cx="6949440" cy="9629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F001D-89A6-4BF5-96FB-C442B5A5E3C1}">
      <dsp:nvSpPr>
        <dsp:cNvPr id="0" name=""/>
        <dsp:cNvSpPr/>
      </dsp:nvSpPr>
      <dsp:spPr>
        <a:xfrm>
          <a:off x="291287" y="3832178"/>
          <a:ext cx="529613" cy="5296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5DF2D-F7B4-464E-A444-1F63C60E8626}">
      <dsp:nvSpPr>
        <dsp:cNvPr id="0" name=""/>
        <dsp:cNvSpPr/>
      </dsp:nvSpPr>
      <dsp:spPr>
        <a:xfrm>
          <a:off x="1112187" y="3615518"/>
          <a:ext cx="5837252" cy="96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10" tIns="101910" rIns="101910" bIns="10191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Name five things that have zippers</a:t>
          </a:r>
        </a:p>
      </dsp:txBody>
      <dsp:txXfrm>
        <a:off x="1112187" y="3615518"/>
        <a:ext cx="5837252" cy="962932"/>
      </dsp:txXfrm>
    </dsp:sp>
    <dsp:sp modelId="{2D035B89-0D34-48FD-B840-D75D38FEF0D6}">
      <dsp:nvSpPr>
        <dsp:cNvPr id="0" name=""/>
        <dsp:cNvSpPr/>
      </dsp:nvSpPr>
      <dsp:spPr>
        <a:xfrm>
          <a:off x="0" y="4819184"/>
          <a:ext cx="6949440" cy="9629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F0446-2BDC-4654-A34D-C215582C403D}">
      <dsp:nvSpPr>
        <dsp:cNvPr id="0" name=""/>
        <dsp:cNvSpPr/>
      </dsp:nvSpPr>
      <dsp:spPr>
        <a:xfrm>
          <a:off x="291287" y="5035844"/>
          <a:ext cx="529613" cy="5296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C1A39-F7F2-45BC-9210-2054ACDA0BC4}">
      <dsp:nvSpPr>
        <dsp:cNvPr id="0" name=""/>
        <dsp:cNvSpPr/>
      </dsp:nvSpPr>
      <dsp:spPr>
        <a:xfrm>
          <a:off x="1112187" y="4819184"/>
          <a:ext cx="5837252" cy="96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10" tIns="101910" rIns="101910" bIns="10191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Name five things that melt</a:t>
          </a:r>
        </a:p>
      </dsp:txBody>
      <dsp:txXfrm>
        <a:off x="1112187" y="4819184"/>
        <a:ext cx="5837252" cy="962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5EF3D-9AE9-4F40-9937-B9F6C753B514}">
      <dsp:nvSpPr>
        <dsp:cNvPr id="0" name=""/>
        <dsp:cNvSpPr/>
      </dsp:nvSpPr>
      <dsp:spPr>
        <a:xfrm>
          <a:off x="0" y="0"/>
          <a:ext cx="9303281" cy="13243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What did you learn?</a:t>
          </a:r>
        </a:p>
      </dsp:txBody>
      <dsp:txXfrm>
        <a:off x="38788" y="38788"/>
        <a:ext cx="7874250" cy="1246730"/>
      </dsp:txXfrm>
    </dsp:sp>
    <dsp:sp modelId="{32ED412B-12D3-4284-ABDE-BB44B4049E29}">
      <dsp:nvSpPr>
        <dsp:cNvPr id="0" name=""/>
        <dsp:cNvSpPr/>
      </dsp:nvSpPr>
      <dsp:spPr>
        <a:xfrm>
          <a:off x="820877" y="1545023"/>
          <a:ext cx="9303281" cy="1324306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What did you practice?</a:t>
          </a:r>
        </a:p>
      </dsp:txBody>
      <dsp:txXfrm>
        <a:off x="859665" y="1583811"/>
        <a:ext cx="7544028" cy="1246730"/>
      </dsp:txXfrm>
    </dsp:sp>
    <dsp:sp modelId="{56877B63-6379-4EAA-B691-2EEDC2ECB227}">
      <dsp:nvSpPr>
        <dsp:cNvPr id="0" name=""/>
        <dsp:cNvSpPr/>
      </dsp:nvSpPr>
      <dsp:spPr>
        <a:xfrm>
          <a:off x="1641755" y="3090047"/>
          <a:ext cx="9303281" cy="1324306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Give me 10 </a:t>
          </a:r>
        </a:p>
      </dsp:txBody>
      <dsp:txXfrm>
        <a:off x="1680543" y="3128835"/>
        <a:ext cx="7544028" cy="1246730"/>
      </dsp:txXfrm>
    </dsp:sp>
    <dsp:sp modelId="{B8B9CA3B-26E1-40B8-997E-BEDE5159D83F}">
      <dsp:nvSpPr>
        <dsp:cNvPr id="0" name=""/>
        <dsp:cNvSpPr/>
      </dsp:nvSpPr>
      <dsp:spPr>
        <a:xfrm>
          <a:off x="8442482" y="1004265"/>
          <a:ext cx="860799" cy="860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36162" y="1004265"/>
        <a:ext cx="473439" cy="647751"/>
      </dsp:txXfrm>
    </dsp:sp>
    <dsp:sp modelId="{79B156F6-D2BD-4504-8516-D6B12C2334A7}">
      <dsp:nvSpPr>
        <dsp:cNvPr id="0" name=""/>
        <dsp:cNvSpPr/>
      </dsp:nvSpPr>
      <dsp:spPr>
        <a:xfrm>
          <a:off x="9263360" y="2540460"/>
          <a:ext cx="860799" cy="8607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57040" y="2540460"/>
        <a:ext cx="473439" cy="647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79EC-8CAC-17A7-2E3D-43FF3ADB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2A94A-4B60-83B7-1A40-21E81C204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0725D-6529-0FA1-D068-E74F6185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39DC-47B1-4A44-B105-59FEFCA89805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014CF-1706-1012-948D-256D33E6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A4DCF-DA6B-C3C4-96B4-DA3CDF1E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4948-DDE9-4D9D-B849-46C78332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8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0648-16F5-A329-B2BA-A8B14120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B60D2-CE9E-B960-7089-AFC9BE837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B4921-9960-B81D-87F9-3F81D24F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39DC-47B1-4A44-B105-59FEFCA89805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A3CE6-FA9A-8A19-F757-5FA1FCF5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F1B4A-6F67-3890-E5AE-95F2AA85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4948-DDE9-4D9D-B849-46C78332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9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3E69F-40BA-FBAE-75A2-9D2E4B5A3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D6972-0904-5BB0-EED5-DD12C58D5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A6CB4-BF02-D4C5-A26B-009C598D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39DC-47B1-4A44-B105-59FEFCA89805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1B3FE-2032-9815-E74D-602D489D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99016-E7FA-471C-6EA5-C5A594CE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4948-DDE9-4D9D-B849-46C78332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7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D9BD6-0A32-ACDC-38EA-6336B220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E8564-E710-22DD-9FD5-A708F7CE5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58ABD-2F1E-A6AF-2FB5-7246A973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39DC-47B1-4A44-B105-59FEFCA89805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CB1E9-3F0A-32A2-4785-628B29EA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D153B-F02E-F49B-29BC-73D3C303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4948-DDE9-4D9D-B849-46C78332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3814-77BB-A4D1-FF65-C921FED3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9C733-EB2A-8BCB-FAB8-84EF94AAC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DF803-85E3-9936-5237-CC887D10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39DC-47B1-4A44-B105-59FEFCA89805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FC11-B0F0-79ED-6720-E5E265EDA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4A99C-14EA-4FD0-0F0E-187B86F0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4948-DDE9-4D9D-B849-46C78332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0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5B5D-BBA7-1D54-28C8-A1BFF2C2B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B8298-8398-FC79-B038-F3EEAE47C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C4F5B-5EBB-40BD-7A46-F6714DC3D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32C96-B450-8317-EB4F-F5B0AC45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39DC-47B1-4A44-B105-59FEFCA89805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EF647-F75D-F40A-0F29-B500C3EA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0B58A-BABA-583D-83F0-43C0D1EC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4948-DDE9-4D9D-B849-46C78332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EEEE-5496-6110-1BB9-4B16D04D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1C5AB-A26B-AB55-4637-8576AA192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22AB0-C503-7666-9A83-1BB78A877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AB3E4-8FAD-787D-6F55-BC3FE5AB3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4E1B62-36B7-0EE8-3E1D-C21A86359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0B1C1-50BE-2AE6-D6BB-6D371783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39DC-47B1-4A44-B105-59FEFCA89805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FCC8C-6254-CD16-181C-89C9189C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9BE48-6AA0-DAD9-B6F8-A1D9E3C5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4948-DDE9-4D9D-B849-46C78332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6B3DC-361D-2B2A-5740-2A0DFF38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56D94-F881-1B0F-BE94-C245B06E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39DC-47B1-4A44-B105-59FEFCA89805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9A753-5158-DAF8-E7A4-05F866A0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ED480-BB0B-4933-9FB9-D768BBB2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4948-DDE9-4D9D-B849-46C78332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3D2B0-67F8-3ECB-6E1C-3B95B2CE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39DC-47B1-4A44-B105-59FEFCA89805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D61D42-19B3-6883-6563-95D5ACBD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34148-E953-FF5B-371E-48CCDF47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4948-DDE9-4D9D-B849-46C78332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2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2C64-37CA-2E28-A4A3-9C2F0697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CF0DC-0C52-5E22-4794-60E93F3B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A30FA-47F5-357A-321D-BE14D5E2C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23A4D-6755-FE7E-2FEC-8B144A9A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39DC-47B1-4A44-B105-59FEFCA89805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0E9D4-DDBA-ED91-216F-8CC8A294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B6D2C-9C03-3995-5F3E-296AD723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4948-DDE9-4D9D-B849-46C78332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24C4-F568-91DE-155C-9D0765FB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EFC06-6062-BDC4-EED5-35AD3F2B9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116BC-3699-705C-8DC4-A89C2451C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6D08D-E109-1CF0-B5D3-E3331B30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39DC-47B1-4A44-B105-59FEFCA89805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C07BE-EBBB-ABD5-C11C-315DB8DF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95F25-DFD6-477C-8021-198864A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4948-DDE9-4D9D-B849-46C78332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3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23029-42AB-D7C1-43B4-7BE71E75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F4581-E372-6526-B5B0-EC3E18471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60F26-FC38-5676-F116-513F05EB9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039DC-47B1-4A44-B105-59FEFCA89805}" type="datetimeFigureOut">
              <a:rPr lang="en-US" smtClean="0"/>
              <a:t>8/9/2025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B94BF-AC0B-9EAC-F915-65662E412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C3C3C-C6B1-287D-08A2-F23288AF4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D4948-DDE9-4D9D-B849-46C78332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8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24474/free-photo-image-toddler-child-kid" TargetMode="External"/><Relationship Id="rId2" Type="http://schemas.openxmlformats.org/officeDocument/2006/relationships/image" Target="../media/image1.1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dhancock/4369073183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uth_Assessment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biology2xmaster/chapter/breathing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mayantimegod/art/New-52-superman-581800287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d/3.0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54392239@N00/5064332953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lesa2.blogspot.com/2018/01/speaking-about-superheroe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ntessori_Classroom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ordshiredailyphoto.blogspot.com/2016/05/artists-playground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usdagov/7995804478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27F63-C7C7-5679-89B2-D48484CD5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Speech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1E64C-C26C-5123-4EE2-6A79BA19D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en-US" sz="1800"/>
              <a:t>Dr. Robinson </a:t>
            </a:r>
          </a:p>
        </p:txBody>
      </p:sp>
      <p:pic>
        <p:nvPicPr>
          <p:cNvPr id="5" name="Picture 4" descr="A family walking on the beach&#10;&#10;AI-generated content may be incorrect.">
            <a:extLst>
              <a:ext uri="{FF2B5EF4-FFF2-40B4-BE49-F238E27FC236}">
                <a16:creationId xmlns:a16="http://schemas.microsoft.com/office/drawing/2014/main" id="{0151AA37-42FD-CE70-D326-A7E3F2199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765" r="17713" b="-1"/>
          <a:stretch>
            <a:fillRect/>
          </a:stretch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6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9E36-C8F1-3E44-BCDB-61FE2DB2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of R + Vowel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2EE34-6DEA-D96B-A214-6543D834F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1614"/>
          </a:xfrm>
        </p:spPr>
        <p:txBody>
          <a:bodyPr>
            <a:normAutofit/>
          </a:bodyPr>
          <a:lstStyle/>
          <a:p>
            <a:r>
              <a:rPr lang="en-US" sz="8800" dirty="0"/>
              <a:t>R </a:t>
            </a:r>
            <a:r>
              <a:rPr lang="en-US" sz="5400" dirty="0"/>
              <a:t>+</a:t>
            </a:r>
            <a:r>
              <a:rPr lang="en-US" sz="8800" dirty="0"/>
              <a:t> </a:t>
            </a:r>
            <a:r>
              <a:rPr lang="en-US" sz="5400" dirty="0"/>
              <a:t>A</a:t>
            </a:r>
          </a:p>
          <a:p>
            <a:pPr marL="1371600" lvl="3" indent="0">
              <a:buNone/>
            </a:pPr>
            <a:r>
              <a:rPr lang="en-US" sz="5400" dirty="0"/>
              <a:t>+ E</a:t>
            </a:r>
          </a:p>
          <a:p>
            <a:pPr marL="1371600" lvl="3" indent="0">
              <a:buNone/>
            </a:pPr>
            <a:r>
              <a:rPr lang="en-US" sz="5400" dirty="0"/>
              <a:t>+  I</a:t>
            </a:r>
          </a:p>
          <a:p>
            <a:pPr marL="1371600" lvl="3" indent="0">
              <a:buNone/>
            </a:pPr>
            <a:r>
              <a:rPr lang="en-US" sz="5400" dirty="0"/>
              <a:t>+ o</a:t>
            </a:r>
          </a:p>
          <a:p>
            <a:pPr marL="1371600" lvl="3" indent="0">
              <a:buNone/>
            </a:pPr>
            <a:r>
              <a:rPr lang="en-US" sz="5400" dirty="0"/>
              <a:t>+  U</a:t>
            </a:r>
          </a:p>
          <a:p>
            <a:pPr marL="1371600" lvl="3" indent="0">
              <a:buNone/>
            </a:pPr>
            <a:endParaRPr lang="en-US" sz="7800" dirty="0"/>
          </a:p>
        </p:txBody>
      </p:sp>
    </p:spTree>
    <p:extLst>
      <p:ext uri="{BB962C8B-B14F-4D97-AF65-F5344CB8AC3E}">
        <p14:creationId xmlns:p14="http://schemas.microsoft.com/office/powerpoint/2010/main" val="54807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2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50B67-DFC5-BF75-1922-C79B552C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 words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3D905D-C2FE-EAB1-853C-3AC87660C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8276" y="640080"/>
            <a:ext cx="560685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8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34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E45C5-AF65-4A74-3B88-316D7A01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Final  R words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705557-00D9-72DF-0B16-82FFD6E8E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037574"/>
            <a:ext cx="7347537" cy="47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5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7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1FB2B-5F1C-2A78-4B0E-D79B9F79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Final 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A16FAF-35F3-3B4B-A0E7-CAA62D4FA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8809" y="961812"/>
            <a:ext cx="6407780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9A5F7-F649-F267-EC52-E88E7E57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endParaRPr lang="en-US" dirty="0"/>
          </a:p>
        </p:txBody>
      </p: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21F3FDD6-5EDC-26C5-37A1-D132BF59BD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54765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11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50758-7ABC-B426-F39F-FDAF60E3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 practice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8DA6F-A3B4-408B-FA28-96290D545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32" y="666728"/>
            <a:ext cx="3891326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9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A11D8C-EE50-B82F-E4EA-39F812706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163" y="1239134"/>
            <a:ext cx="7746709" cy="43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9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2D926B-5E4A-F125-EA51-C17124E0B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712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099F71-49FE-1E33-919E-F09C4D65E5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5" b="-1"/>
          <a:stretch>
            <a:fillRect/>
          </a:stretch>
        </p:blipFill>
        <p:spPr>
          <a:xfrm>
            <a:off x="1319806" y="643467"/>
            <a:ext cx="3938988" cy="557106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AB226E-1DAF-36DF-7D4C-D6E8EDF74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115" b="-1"/>
          <a:stretch>
            <a:fillRect/>
          </a:stretch>
        </p:blipFill>
        <p:spPr>
          <a:xfrm>
            <a:off x="6933204" y="643467"/>
            <a:ext cx="39389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Content Placeholder 4" descr="A two action figures of a superhero&#10;&#10;AI-generated content may be incorrect.">
            <a:extLst>
              <a:ext uri="{FF2B5EF4-FFF2-40B4-BE49-F238E27FC236}">
                <a16:creationId xmlns:a16="http://schemas.microsoft.com/office/drawing/2014/main" id="{8F6710E1-8556-DFDC-F774-28865DA1F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278" r="9091" b="15825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3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C476D-29E0-2481-C385-CF0F27BD0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255830"/>
            <a:ext cx="8138160" cy="106198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dirty="0"/>
              <a:t>General Understanding of Oral Motor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099598-10F4-0A90-7A39-5CA1CDCCCF3C}"/>
              </a:ext>
            </a:extLst>
          </p:cNvPr>
          <p:cNvSpPr txBox="1"/>
          <p:nvPr/>
        </p:nvSpPr>
        <p:spPr>
          <a:xfrm>
            <a:off x="9894575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jdhancock/436907318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20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ADC92-4BA9-83FF-FA00-A9AB38275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8000" dirty="0">
                <a:solidFill>
                  <a:srgbClr val="FFFFFF"/>
                </a:solidFill>
              </a:rPr>
              <a:t>Language</a:t>
            </a:r>
            <a:br>
              <a:rPr lang="en-US" sz="8000" dirty="0">
                <a:solidFill>
                  <a:srgbClr val="FFFFFF"/>
                </a:solidFill>
              </a:rPr>
            </a:br>
            <a:r>
              <a:rPr lang="en-US" sz="8000" dirty="0">
                <a:solidFill>
                  <a:srgbClr val="FFFFFF"/>
                </a:solidFill>
              </a:rPr>
              <a:t>Use this to name and describe with verbs and adjectives.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93F9F-4755-197B-FEF5-716B06AF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Summer ESY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24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A642772-2521-3FAB-B405-4D946823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FB3BA-5810-5692-6C1B-7A4F9305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8747" y="1548606"/>
            <a:ext cx="3473179" cy="22417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How do we speak?</a:t>
            </a:r>
          </a:p>
        </p:txBody>
      </p:sp>
      <p:pic>
        <p:nvPicPr>
          <p:cNvPr id="5" name="Content Placeholder 4" descr="A diagram of the mouth&#10;&#10;AI-generated content may be incorrect.">
            <a:extLst>
              <a:ext uri="{FF2B5EF4-FFF2-40B4-BE49-F238E27FC236}">
                <a16:creationId xmlns:a16="http://schemas.microsoft.com/office/drawing/2014/main" id="{58C354D8-61B7-B386-2F71-3AC90D28C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8971" y="646981"/>
            <a:ext cx="6848046" cy="5564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B23857-9057-76BD-A1F8-F189CF9D96FC}"/>
              </a:ext>
            </a:extLst>
          </p:cNvPr>
          <p:cNvSpPr txBox="1"/>
          <p:nvPr/>
        </p:nvSpPr>
        <p:spPr>
          <a:xfrm>
            <a:off x="5184941" y="6010964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Mouth_Assess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07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BF647-5A5F-E86A-8AB0-2E455203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93" y="340661"/>
            <a:ext cx="7326472" cy="787897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000" b="1"/>
              <a:t>What do we use?</a:t>
            </a:r>
          </a:p>
        </p:txBody>
      </p:sp>
      <p:pic>
        <p:nvPicPr>
          <p:cNvPr id="5" name="Content Placeholder 4" descr="A diagram of a human lungs&#10;&#10;AI-generated content may be incorrect.">
            <a:extLst>
              <a:ext uri="{FF2B5EF4-FFF2-40B4-BE49-F238E27FC236}">
                <a16:creationId xmlns:a16="http://schemas.microsoft.com/office/drawing/2014/main" id="{E7A6AD91-194F-FA9E-7AB9-6847D5250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418"/>
          <a:stretch>
            <a:fillRect/>
          </a:stretch>
        </p:blipFill>
        <p:spPr>
          <a:xfrm>
            <a:off x="20" y="1238596"/>
            <a:ext cx="12191979" cy="5619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3D60C0-17CB-C1DA-30CE-F9FE39BCAA6F}"/>
              </a:ext>
            </a:extLst>
          </p:cNvPr>
          <p:cNvSpPr txBox="1"/>
          <p:nvPr/>
        </p:nvSpPr>
        <p:spPr>
          <a:xfrm>
            <a:off x="9894575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urses.lumenlearning.com/suny-biology2xmaster/chapter/breath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7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329988-FFDF-454D-3162-2E365D804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F4F31-B3E2-C228-5F25-DB430520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53" y="548643"/>
            <a:ext cx="7437008" cy="36357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000" b="1"/>
              <a:t>Let’s learn to make /s/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ED5E3-EF20-BF0F-6659-377EA20D9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544" y="445381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</a:rPr>
              <a:t>What does it sound like.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</a:rPr>
              <a:t>What does our mouth do?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</a:rPr>
              <a:t>What words have /s/?</a:t>
            </a:r>
          </a:p>
          <a:p>
            <a:pPr>
              <a:lnSpc>
                <a:spcPct val="110000"/>
              </a:lnSpc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77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0A7190-01C3-EB5F-290B-2565AB617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C5949-2A72-2604-8702-58064F6C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170" y="1286541"/>
            <a:ext cx="4175184" cy="45186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S    +  A</a:t>
            </a:r>
            <a:br>
              <a:rPr lang="en-US" sz="4000" b="1" dirty="0"/>
            </a:br>
            <a:r>
              <a:rPr lang="en-US" sz="4000" b="1" dirty="0"/>
              <a:t>S     + E</a:t>
            </a:r>
            <a:br>
              <a:rPr lang="en-US" sz="4000" b="1" dirty="0"/>
            </a:br>
            <a:r>
              <a:rPr lang="en-US" sz="4000" b="1" dirty="0"/>
              <a:t>S     + I</a:t>
            </a:r>
            <a:br>
              <a:rPr lang="en-US" sz="4000" b="1" dirty="0"/>
            </a:br>
            <a:r>
              <a:rPr lang="en-US" sz="4000" b="1" dirty="0"/>
              <a:t>S     + O</a:t>
            </a:r>
            <a:br>
              <a:rPr lang="en-US" sz="4000" b="1" dirty="0"/>
            </a:br>
            <a:r>
              <a:rPr lang="en-US" sz="4000" b="1" dirty="0"/>
              <a:t>S     + U</a:t>
            </a:r>
            <a:br>
              <a:rPr lang="en-US" sz="4000" b="1" dirty="0"/>
            </a:br>
            <a:r>
              <a:rPr lang="en-US" sz="4000" b="1" dirty="0"/>
              <a:t>Super /S/</a:t>
            </a:r>
            <a:br>
              <a:rPr lang="en-US" sz="4000" b="1" dirty="0"/>
            </a:br>
            <a:r>
              <a:rPr lang="en-US" sz="4000" b="1" dirty="0"/>
              <a:t>Super Man</a:t>
            </a:r>
            <a:br>
              <a:rPr lang="en-US" sz="4000" b="1" dirty="0"/>
            </a:br>
            <a:br>
              <a:rPr lang="en-US" sz="4000" b="1" dirty="0"/>
            </a:br>
            <a:endParaRPr lang="en-US" sz="4000" b="1" dirty="0"/>
          </a:p>
        </p:txBody>
      </p:sp>
      <p:pic>
        <p:nvPicPr>
          <p:cNvPr id="4" name="Picture 3" descr="A superhero with a cape and a cape&#10;&#10;AI-generated content may be incorrect.">
            <a:extLst>
              <a:ext uri="{FF2B5EF4-FFF2-40B4-BE49-F238E27FC236}">
                <a16:creationId xmlns:a16="http://schemas.microsoft.com/office/drawing/2014/main" id="{01410E46-24C1-95EA-599F-DA16353CC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85345" y="385462"/>
            <a:ext cx="4201770" cy="6067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72F4B1-73DE-63D5-496C-A0B2E5F20D7B}"/>
              </a:ext>
            </a:extLst>
          </p:cNvPr>
          <p:cNvSpPr txBox="1"/>
          <p:nvPr/>
        </p:nvSpPr>
        <p:spPr>
          <a:xfrm>
            <a:off x="3934199" y="6252946"/>
            <a:ext cx="24529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deviantart.com/mayantimegod/art/New-52-superman-58180028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07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50C0A-DCC4-04CD-FF46-995FDD4F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508356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 …………….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nake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S……………..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pider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S………………tar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S…………….. Un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S…………..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trawberry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73A2A-F1CB-70D1-227A-96BFE3E95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47" y="643467"/>
            <a:ext cx="37072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45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63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B3202-FD03-C530-966C-F7294C9D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 words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C7C3E1-5BDF-837A-9260-48F4E4FBB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969576"/>
            <a:ext cx="7188199" cy="49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0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76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CDC9F-7523-AFAF-CA25-B4F787BF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see a…. 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__________________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E83AF5-D179-83F6-83DE-E01740A04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14610"/>
            <a:ext cx="7188199" cy="40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9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84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60BD4-F900-6A0B-77F6-9E506DF9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 words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FBF9D5-5300-B6E9-6F63-AD1B045D8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0057" y="961812"/>
            <a:ext cx="3705284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2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448A9-BE67-1A70-3500-4777E03E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At School: Social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2B4D-76AC-2C87-5525-67321F430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name of your school:</a:t>
            </a:r>
          </a:p>
          <a:p>
            <a:r>
              <a:rPr lang="en-US" dirty="0"/>
              <a:t>Grade: </a:t>
            </a:r>
          </a:p>
          <a:p>
            <a:r>
              <a:rPr lang="en-US" dirty="0"/>
              <a:t>What happens at school:  </a:t>
            </a:r>
          </a:p>
          <a:p>
            <a:r>
              <a:rPr lang="en-US" dirty="0"/>
              <a:t>Friends: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33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C74FD-6AC8-4EF2-B7F7-9340851A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dirty="0"/>
              <a:t>L words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764A8C-CB04-4457-B8B0-621B7A7BF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n-US" sz="1800"/>
              <a:t>.open mouth</a:t>
            </a:r>
          </a:p>
          <a:p>
            <a:r>
              <a:rPr lang="en-US" sz="1800"/>
              <a:t>Lift tongue</a:t>
            </a:r>
          </a:p>
          <a:p>
            <a:r>
              <a:rPr lang="en-US" sz="1800"/>
              <a:t>La la la la la</a:t>
            </a:r>
          </a:p>
        </p:txBody>
      </p:sp>
      <p:pic>
        <p:nvPicPr>
          <p:cNvPr id="4" name="Content Placeholder 3" descr="A group of objects with text&#10;&#10;AI-generated content may be incorrect.">
            <a:extLst>
              <a:ext uri="{FF2B5EF4-FFF2-40B4-BE49-F238E27FC236}">
                <a16:creationId xmlns:a16="http://schemas.microsoft.com/office/drawing/2014/main" id="{35259E97-4F39-2344-D2E5-CBB17446AF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49" r="-1" b="-1"/>
          <a:stretch>
            <a:fillRect/>
          </a:stretch>
        </p:blipFill>
        <p:spPr>
          <a:xfrm>
            <a:off x="4408372" y="1114923"/>
            <a:ext cx="6027238" cy="462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0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6A300-06A5-DA69-C3E6-65FA7835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4000"/>
              <a:t>Orientation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9C0920-6F26-821F-3544-4BBE0D1CC2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26854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43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train with a face on it&#10;&#10;AI-generated content may be incorrect.">
            <a:extLst>
              <a:ext uri="{FF2B5EF4-FFF2-40B4-BE49-F238E27FC236}">
                <a16:creationId xmlns:a16="http://schemas.microsoft.com/office/drawing/2014/main" id="{BDD0E40E-D62D-CAB4-7DE1-825AAF9EE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468" b="596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78FC33-6EEE-8A95-B26D-20AF3EFC7554}"/>
              </a:ext>
            </a:extLst>
          </p:cNvPr>
          <p:cNvSpPr txBox="1"/>
          <p:nvPr/>
        </p:nvSpPr>
        <p:spPr>
          <a:xfrm>
            <a:off x="9894576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lickr.com/photos/54392239@N00/506433295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53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548EC-1EA2-FCD3-DED3-42287369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CF59B7-693C-9696-4115-18757C23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05" b="-1"/>
          <a:stretch>
            <a:fillRect/>
          </a:stretch>
        </p:blipFill>
        <p:spPr>
          <a:xfrm>
            <a:off x="1541838" y="2365285"/>
            <a:ext cx="3107052" cy="393875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D73663-4D11-B08E-4B3D-77E2AA642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2505" y="2659875"/>
            <a:ext cx="5828261" cy="33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09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59B0E-EC84-D5C8-56DA-5871341C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James is number 5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BF500F-42ED-BE73-8B51-9324EFBCB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23" r="2035" b="-2"/>
          <a:stretch>
            <a:fillRect/>
          </a:stretch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64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95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FE305-8FDF-9316-2EB0-D8FA94FA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Super Heros</a:t>
            </a:r>
          </a:p>
        </p:txBody>
      </p:sp>
      <p:pic>
        <p:nvPicPr>
          <p:cNvPr id="10" name="Content Placeholder 9" descr="A chart of superheroes with a list of measurements&#10;&#10;AI-generated content may be incorrect.">
            <a:extLst>
              <a:ext uri="{FF2B5EF4-FFF2-40B4-BE49-F238E27FC236}">
                <a16:creationId xmlns:a16="http://schemas.microsoft.com/office/drawing/2014/main" id="{628D3CEA-C4BA-9592-5004-57C35D06D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47903" y="961812"/>
            <a:ext cx="6969592" cy="54389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9EE03-39FC-283C-0501-2D9CC35ED5A5}"/>
              </a:ext>
            </a:extLst>
          </p:cNvPr>
          <p:cNvSpPr txBox="1"/>
          <p:nvPr/>
        </p:nvSpPr>
        <p:spPr>
          <a:xfrm>
            <a:off x="8528325" y="5692744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elesa2.blogspot.com/2018/01/speaking-about-superhero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0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0135D4-D3A1-4556-B91B-4A12069D4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children in a classroom&#10;&#10;AI-generated content may be incorrect.">
            <a:extLst>
              <a:ext uri="{FF2B5EF4-FFF2-40B4-BE49-F238E27FC236}">
                <a16:creationId xmlns:a16="http://schemas.microsoft.com/office/drawing/2014/main" id="{F2866811-0089-5D3D-8E21-5FAA37EE8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79" r="9091" b="19612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130EE-0673-1F47-3AF9-34C984DF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18" y="3429000"/>
            <a:ext cx="4506064" cy="18887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What are some rules that we follow at school?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1A847-37FC-21D2-C31D-4D9D052E1AFE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Montessori_Classroom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21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D587E41-605C-A8E4-8BA5-0E0B3797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Content Placeholder 4" descr="A group of people playing in a park&#10;&#10;AI-generated content may be incorrect.">
            <a:extLst>
              <a:ext uri="{FF2B5EF4-FFF2-40B4-BE49-F238E27FC236}">
                <a16:creationId xmlns:a16="http://schemas.microsoft.com/office/drawing/2014/main" id="{79679B4B-AC00-59A9-446A-0B89BCCBB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212" t="18084" r="770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D48A03-0DF9-3063-CB15-1BC2AEC7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DDCDF6-9E30-8577-6959-CF15E4A8F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768969"/>
            <a:ext cx="8183880" cy="96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/>
              <a:t>What are some rules that we follow on the play ground?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C4B98-F193-09A2-D172-0ED8DCADB0B5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staffordshiredailyphoto.blogspot.com/2016/05/artists-playgroun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45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hildren eating at a table">
            <a:extLst>
              <a:ext uri="{FF2B5EF4-FFF2-40B4-BE49-F238E27FC236}">
                <a16:creationId xmlns:a16="http://schemas.microsoft.com/office/drawing/2014/main" id="{4EA7C946-4A59-DEFD-1F65-94D1A136B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85" b="1400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432A6-EB49-6E43-63BA-C1D2FB68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What are some rules that we follow in the cafeteria?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95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1D949-6A56-B6FA-B1E6-7B0065C4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4000"/>
              <a:t>Name 5 of each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C0F8B2-69CF-E285-7C1B-1905539C6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853926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26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46D6F4-B4ED-CC25-948D-169841D9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R word practice</a:t>
            </a:r>
            <a:endParaRPr lang="en-US" sz="7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5448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0de605b1-646a-4d1a-b358-2eab04487e0a" xsi:nil="true"/>
    <_activity xmlns="0de605b1-646a-4d1a-b358-2eab04487e0a" xsi:nil="true"/>
    <MigrationWizId xmlns="0de605b1-646a-4d1a-b358-2eab04487e0a" xsi:nil="true"/>
    <MigrationWizIdPermissions xmlns="0de605b1-646a-4d1a-b358-2eab04487e0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8CB9867582704D9AFEC2E56983C305" ma:contentTypeVersion="20" ma:contentTypeDescription="Create a new document." ma:contentTypeScope="" ma:versionID="de8d8df19356a208cc96868853ba9440">
  <xsd:schema xmlns:xsd="http://www.w3.org/2001/XMLSchema" xmlns:xs="http://www.w3.org/2001/XMLSchema" xmlns:p="http://schemas.microsoft.com/office/2006/metadata/properties" xmlns:ns3="0de605b1-646a-4d1a-b358-2eab04487e0a" xmlns:ns4="1216caba-4748-4d77-b7e6-9f42d52d19f3" targetNamespace="http://schemas.microsoft.com/office/2006/metadata/properties" ma:root="true" ma:fieldsID="26cdf7485e9342d3bff4af7b36b9f9a0" ns3:_="" ns4:_="">
    <xsd:import namespace="0de605b1-646a-4d1a-b358-2eab04487e0a"/>
    <xsd:import namespace="1216caba-4748-4d77-b7e6-9f42d52d19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MigrationSourceID" minOccurs="0"/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605b1-646a-4d1a-b358-2eab04487e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igrationWizId" ma:index="24" nillable="true" ma:displayName="MigrationWizId" ma:internalName="MigrationWizId">
      <xsd:simpleType>
        <xsd:restriction base="dms:Text"/>
      </xsd:simpleType>
    </xsd:element>
    <xsd:element name="MigrationWizIdPermissions" ma:index="25" nillable="true" ma:displayName="MigrationWizIdPermissions" ma:internalName="MigrationWizIdPermissions">
      <xsd:simpleType>
        <xsd:restriction base="dms:Text"/>
      </xsd:simpleType>
    </xsd:element>
    <xsd:element name="MigrationWizIdVersion" ma:index="26" nillable="true" ma:displayName="MigrationWizIdVersion" ma:internalName="MigrationWizIdVersion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6caba-4748-4d77-b7e6-9f42d52d19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  <xsd:element name="MigrationSourceID" ma:index="23" nillable="true" ma:displayName="MigrationSourceID" ma:internalName="MigrationSource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62EA2A-6F90-4263-8628-750A8E78F12C}">
  <ds:schemaRefs>
    <ds:schemaRef ds:uri="0de605b1-646a-4d1a-b358-2eab04487e0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216caba-4748-4d77-b7e6-9f42d52d19f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196183-1111-41EA-9CDC-C3FE67C83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e605b1-646a-4d1a-b358-2eab04487e0a"/>
    <ds:schemaRef ds:uri="1216caba-4748-4d77-b7e6-9f42d52d19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7E3B87-13BE-42A5-A5DC-C8F86F4D5E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15151</TotalTime>
  <Words>373</Words>
  <Application>Microsoft Office PowerPoint</Application>
  <PresentationFormat>Widescreen</PresentationFormat>
  <Paragraphs>63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Neue Haas Grotesk Text Pro</vt:lpstr>
      <vt:lpstr>Office Theme</vt:lpstr>
      <vt:lpstr>Speech</vt:lpstr>
      <vt:lpstr>Language Use this to name and describe with verbs and adjectives.</vt:lpstr>
      <vt:lpstr>Orientation</vt:lpstr>
      <vt:lpstr>Super Heros</vt:lpstr>
      <vt:lpstr>What are some rules that we follow at school?</vt:lpstr>
      <vt:lpstr>What are some rules that we follow on the play ground?</vt:lpstr>
      <vt:lpstr>What are some rules that we follow in the cafeteria?</vt:lpstr>
      <vt:lpstr>Name 5 of each</vt:lpstr>
      <vt:lpstr>R word practice</vt:lpstr>
      <vt:lpstr>Warm Up of R + Vowel</vt:lpstr>
      <vt:lpstr>R words</vt:lpstr>
      <vt:lpstr>Final  R words</vt:lpstr>
      <vt:lpstr>Final R</vt:lpstr>
      <vt:lpstr>PowerPoint Presentation</vt:lpstr>
      <vt:lpstr>Th practice</vt:lpstr>
      <vt:lpstr>PowerPoint Presentation</vt:lpstr>
      <vt:lpstr>PowerPoint Presentation</vt:lpstr>
      <vt:lpstr>PowerPoint Presentation</vt:lpstr>
      <vt:lpstr>General Understanding of Oral Motor</vt:lpstr>
      <vt:lpstr>How do we speak?</vt:lpstr>
      <vt:lpstr>What do we use?</vt:lpstr>
      <vt:lpstr>Let’s learn to make /s/</vt:lpstr>
      <vt:lpstr>     S    +  A S     + E S     + I S     + O S     + U Super /S/ Super Man  </vt:lpstr>
      <vt:lpstr>S …………….nake S……………..pider S………………tar S…………….. Un S…………..trawberry</vt:lpstr>
      <vt:lpstr>S words </vt:lpstr>
      <vt:lpstr>I see a…. __________________</vt:lpstr>
      <vt:lpstr>St words</vt:lpstr>
      <vt:lpstr>What Happens At School: Social Skills</vt:lpstr>
      <vt:lpstr>L words</vt:lpstr>
      <vt:lpstr>PowerPoint Presentation</vt:lpstr>
      <vt:lpstr>PowerPoint Presentation</vt:lpstr>
      <vt:lpstr>James is number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Robinson</dc:creator>
  <cp:lastModifiedBy>Kelly Robinson</cp:lastModifiedBy>
  <cp:revision>5</cp:revision>
  <dcterms:created xsi:type="dcterms:W3CDTF">2025-06-17T02:03:15Z</dcterms:created>
  <dcterms:modified xsi:type="dcterms:W3CDTF">2025-08-11T13:56:32Z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0x010100518CB9867582704D9AFEC2E56983C305</vt:lpwstr>
  </property>
</Properties>
</file>